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65" r:id="rId4"/>
    <p:sldId id="270" r:id="rId5"/>
    <p:sldId id="258" r:id="rId6"/>
    <p:sldId id="276" r:id="rId7"/>
    <p:sldId id="287" r:id="rId8"/>
    <p:sldId id="259" r:id="rId9"/>
    <p:sldId id="268" r:id="rId10"/>
    <p:sldId id="288" r:id="rId11"/>
    <p:sldId id="289" r:id="rId12"/>
    <p:sldId id="290" r:id="rId13"/>
    <p:sldId id="292" r:id="rId14"/>
    <p:sldId id="291" r:id="rId15"/>
  </p:sldIdLst>
  <p:sldSz cx="9144000" cy="5143500" type="screen16x9"/>
  <p:notesSz cx="6858000" cy="9144000"/>
  <p:embeddedFontLst>
    <p:embeddedFont>
      <p:font typeface="Barlow" panose="020B0600000101010101" charset="0"/>
      <p:regular r:id="rId17"/>
      <p:bold r:id="rId18"/>
      <p:italic r:id="rId19"/>
      <p:boldItalic r:id="rId20"/>
    </p:embeddedFont>
    <p:embeddedFont>
      <p:font typeface="Barlow Light" panose="020B0600000101010101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iriam Libre" panose="020B0600000101010101" charset="-79"/>
      <p:regular r:id="rId29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B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0B36F2-4785-4B8D-8E37-7F27B74FABDE}">
  <a:tblStyle styleId="{4C0B36F2-4785-4B8D-8E37-7F27B74FAB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9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194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3084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703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104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850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8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6518888" y="-12"/>
            <a:ext cx="1551087" cy="2468625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15.sv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1981718" y="1701155"/>
            <a:ext cx="5180564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 Helper</a:t>
            </a:r>
            <a:br>
              <a:rPr lang="en-US" dirty="0"/>
            </a:br>
            <a:r>
              <a:rPr lang="en-US" sz="2400" dirty="0"/>
              <a:t>(Exchange Student Helper)</a:t>
            </a:r>
            <a:endParaRPr dirty="0"/>
          </a:p>
        </p:txBody>
      </p:sp>
      <p:sp>
        <p:nvSpPr>
          <p:cNvPr id="3" name="Google Shape;240;p13">
            <a:extLst>
              <a:ext uri="{FF2B5EF4-FFF2-40B4-BE49-F238E27FC236}">
                <a16:creationId xmlns:a16="http://schemas.microsoft.com/office/drawing/2014/main" id="{52A668A8-97D5-4C41-AE2B-21D192EC1C7A}"/>
              </a:ext>
            </a:extLst>
          </p:cNvPr>
          <p:cNvSpPr txBox="1">
            <a:spLocks/>
          </p:cNvSpPr>
          <p:nvPr/>
        </p:nvSpPr>
        <p:spPr>
          <a:xfrm>
            <a:off x="4048215" y="3826076"/>
            <a:ext cx="518056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ko-KR" altLang="en-US" sz="1400" dirty="0">
                <a:latin typeface="+mj-ea"/>
                <a:ea typeface="+mj-ea"/>
              </a:rPr>
              <a:t>그 인재가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명</a:t>
            </a:r>
            <a:endParaRPr lang="en-US" sz="1400" dirty="0">
              <a:latin typeface="+mj-ea"/>
              <a:ea typeface="+mj-ea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CECEDA4-65FF-4BF7-A86C-680FA1C2D0B3}"/>
              </a:ext>
            </a:extLst>
          </p:cNvPr>
          <p:cNvSpPr txBox="1">
            <a:spLocks/>
          </p:cNvSpPr>
          <p:nvPr/>
        </p:nvSpPr>
        <p:spPr>
          <a:xfrm>
            <a:off x="8681852" y="4865937"/>
            <a:ext cx="546927" cy="3948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9D6643-A784-4D49-B32D-2D2C18634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94" y="1459675"/>
            <a:ext cx="1363546" cy="2582292"/>
          </a:xfrm>
          <a:prstGeom prst="rect">
            <a:avLst/>
          </a:prstGeom>
        </p:spPr>
      </p:pic>
      <p:sp>
        <p:nvSpPr>
          <p:cNvPr id="19" name="Google Shape;261;p16">
            <a:extLst>
              <a:ext uri="{FF2B5EF4-FFF2-40B4-BE49-F238E27FC236}">
                <a16:creationId xmlns:a16="http://schemas.microsoft.com/office/drawing/2014/main" id="{699DD692-059C-4D35-B36E-DBA0417F190D}"/>
              </a:ext>
            </a:extLst>
          </p:cNvPr>
          <p:cNvSpPr txBox="1">
            <a:spLocks/>
          </p:cNvSpPr>
          <p:nvPr/>
        </p:nvSpPr>
        <p:spPr>
          <a:xfrm>
            <a:off x="457200" y="123679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챗봇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60B05-956A-437D-A90C-9B4541B137DD}"/>
              </a:ext>
            </a:extLst>
          </p:cNvPr>
          <p:cNvSpPr/>
          <p:nvPr/>
        </p:nvSpPr>
        <p:spPr>
          <a:xfrm>
            <a:off x="1435066" y="2360929"/>
            <a:ext cx="586773" cy="120651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314CC-C36B-405F-A839-D40A4DFA509A}"/>
              </a:ext>
            </a:extLst>
          </p:cNvPr>
          <p:cNvSpPr/>
          <p:nvPr/>
        </p:nvSpPr>
        <p:spPr>
          <a:xfrm>
            <a:off x="6112953" y="0"/>
            <a:ext cx="2573847" cy="5143500"/>
          </a:xfrm>
          <a:prstGeom prst="rect">
            <a:avLst/>
          </a:prstGeom>
          <a:solidFill>
            <a:srgbClr val="A5B0F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766;p40">
            <a:extLst>
              <a:ext uri="{FF2B5EF4-FFF2-40B4-BE49-F238E27FC236}">
                <a16:creationId xmlns:a16="http://schemas.microsoft.com/office/drawing/2014/main" id="{30807A2D-9F00-4F4B-B2D8-1BA1644157D2}"/>
              </a:ext>
            </a:extLst>
          </p:cNvPr>
          <p:cNvSpPr/>
          <p:nvPr/>
        </p:nvSpPr>
        <p:spPr>
          <a:xfrm>
            <a:off x="6812310" y="712534"/>
            <a:ext cx="1721386" cy="3561016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592;p39">
            <a:extLst>
              <a:ext uri="{FF2B5EF4-FFF2-40B4-BE49-F238E27FC236}">
                <a16:creationId xmlns:a16="http://schemas.microsoft.com/office/drawing/2014/main" id="{F8AEC5F6-9F4C-4ABA-B066-BEF7BFB801D8}"/>
              </a:ext>
            </a:extLst>
          </p:cNvPr>
          <p:cNvGrpSpPr/>
          <p:nvPr/>
        </p:nvGrpSpPr>
        <p:grpSpPr>
          <a:xfrm>
            <a:off x="7058519" y="2571750"/>
            <a:ext cx="1228968" cy="857400"/>
            <a:chOff x="9925050" y="4203700"/>
            <a:chExt cx="2267050" cy="1803375"/>
          </a:xfrm>
        </p:grpSpPr>
        <p:sp>
          <p:nvSpPr>
            <p:cNvPr id="46" name="Google Shape;593;p39">
              <a:extLst>
                <a:ext uri="{FF2B5EF4-FFF2-40B4-BE49-F238E27FC236}">
                  <a16:creationId xmlns:a16="http://schemas.microsoft.com/office/drawing/2014/main" id="{9AA29274-14BA-4049-82F8-A9F3F8BA569E}"/>
                </a:ext>
              </a:extLst>
            </p:cNvPr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594;p39">
              <a:extLst>
                <a:ext uri="{FF2B5EF4-FFF2-40B4-BE49-F238E27FC236}">
                  <a16:creationId xmlns:a16="http://schemas.microsoft.com/office/drawing/2014/main" id="{F0EFCC98-87D7-47FB-B6CA-B5EE94B09A81}"/>
                </a:ext>
              </a:extLst>
            </p:cNvPr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595;p39">
              <a:extLst>
                <a:ext uri="{FF2B5EF4-FFF2-40B4-BE49-F238E27FC236}">
                  <a16:creationId xmlns:a16="http://schemas.microsoft.com/office/drawing/2014/main" id="{5BF9BB01-FBB2-467F-88DE-6BF0B8FB648B}"/>
                </a:ext>
              </a:extLst>
            </p:cNvPr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596;p39">
              <a:extLst>
                <a:ext uri="{FF2B5EF4-FFF2-40B4-BE49-F238E27FC236}">
                  <a16:creationId xmlns:a16="http://schemas.microsoft.com/office/drawing/2014/main" id="{A34D6999-D341-4F91-A0B5-D0044CDA2A39}"/>
                </a:ext>
              </a:extLst>
            </p:cNvPr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97;p39">
              <a:extLst>
                <a:ext uri="{FF2B5EF4-FFF2-40B4-BE49-F238E27FC236}">
                  <a16:creationId xmlns:a16="http://schemas.microsoft.com/office/drawing/2014/main" id="{6D60BDA0-0E37-4904-8CAB-435B9FA7B5FC}"/>
                </a:ext>
              </a:extLst>
            </p:cNvPr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98;p39">
              <a:extLst>
                <a:ext uri="{FF2B5EF4-FFF2-40B4-BE49-F238E27FC236}">
                  <a16:creationId xmlns:a16="http://schemas.microsoft.com/office/drawing/2014/main" id="{B23A0590-C9FC-4666-9DBB-B307BC6CA58A}"/>
                </a:ext>
              </a:extLst>
            </p:cNvPr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99;p39">
              <a:extLst>
                <a:ext uri="{FF2B5EF4-FFF2-40B4-BE49-F238E27FC236}">
                  <a16:creationId xmlns:a16="http://schemas.microsoft.com/office/drawing/2014/main" id="{1F2D4DA9-733D-4718-810A-FDD6E2EE69AE}"/>
                </a:ext>
              </a:extLst>
            </p:cNvPr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600;p39">
              <a:extLst>
                <a:ext uri="{FF2B5EF4-FFF2-40B4-BE49-F238E27FC236}">
                  <a16:creationId xmlns:a16="http://schemas.microsoft.com/office/drawing/2014/main" id="{F654FC10-3378-46CA-BBFD-6871373BE883}"/>
                </a:ext>
              </a:extLst>
            </p:cNvPr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601;p39">
              <a:extLst>
                <a:ext uri="{FF2B5EF4-FFF2-40B4-BE49-F238E27FC236}">
                  <a16:creationId xmlns:a16="http://schemas.microsoft.com/office/drawing/2014/main" id="{74B68568-5391-45B3-BDC5-A572CE856DD8}"/>
                </a:ext>
              </a:extLst>
            </p:cNvPr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602;p39">
              <a:extLst>
                <a:ext uri="{FF2B5EF4-FFF2-40B4-BE49-F238E27FC236}">
                  <a16:creationId xmlns:a16="http://schemas.microsoft.com/office/drawing/2014/main" id="{F841A4D3-B147-43DF-BA5A-D8C04C11C662}"/>
                </a:ext>
              </a:extLst>
            </p:cNvPr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603;p39">
              <a:extLst>
                <a:ext uri="{FF2B5EF4-FFF2-40B4-BE49-F238E27FC236}">
                  <a16:creationId xmlns:a16="http://schemas.microsoft.com/office/drawing/2014/main" id="{01C474C4-28C4-4CC8-8595-BE11266556C1}"/>
                </a:ext>
              </a:extLst>
            </p:cNvPr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604;p39">
              <a:extLst>
                <a:ext uri="{FF2B5EF4-FFF2-40B4-BE49-F238E27FC236}">
                  <a16:creationId xmlns:a16="http://schemas.microsoft.com/office/drawing/2014/main" id="{31C77726-708B-4F1E-9F44-72EBF2CDBE6F}"/>
                </a:ext>
              </a:extLst>
            </p:cNvPr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7;p39">
            <a:extLst>
              <a:ext uri="{FF2B5EF4-FFF2-40B4-BE49-F238E27FC236}">
                <a16:creationId xmlns:a16="http://schemas.microsoft.com/office/drawing/2014/main" id="{8A07FA77-7ADC-423B-A895-924D2807F6FC}"/>
              </a:ext>
            </a:extLst>
          </p:cNvPr>
          <p:cNvGrpSpPr/>
          <p:nvPr/>
        </p:nvGrpSpPr>
        <p:grpSpPr>
          <a:xfrm rot="10800000" flipH="1">
            <a:off x="7125521" y="1326095"/>
            <a:ext cx="1102567" cy="820313"/>
            <a:chOff x="9598025" y="882650"/>
            <a:chExt cx="2266938" cy="1754200"/>
          </a:xfrm>
        </p:grpSpPr>
        <p:sp>
          <p:nvSpPr>
            <p:cNvPr id="59" name="Google Shape;588;p39">
              <a:extLst>
                <a:ext uri="{FF2B5EF4-FFF2-40B4-BE49-F238E27FC236}">
                  <a16:creationId xmlns:a16="http://schemas.microsoft.com/office/drawing/2014/main" id="{54FFA49F-5B5C-46E6-AFE9-6C097D679483}"/>
                </a:ext>
              </a:extLst>
            </p:cNvPr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589;p39">
              <a:extLst>
                <a:ext uri="{FF2B5EF4-FFF2-40B4-BE49-F238E27FC236}">
                  <a16:creationId xmlns:a16="http://schemas.microsoft.com/office/drawing/2014/main" id="{5C5F6A2A-D959-46BD-A69B-54CFF1A7947D}"/>
                </a:ext>
              </a:extLst>
            </p:cNvPr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590;p39">
              <a:extLst>
                <a:ext uri="{FF2B5EF4-FFF2-40B4-BE49-F238E27FC236}">
                  <a16:creationId xmlns:a16="http://schemas.microsoft.com/office/drawing/2014/main" id="{B8668927-80E2-48C4-A794-41582F4B6BC9}"/>
                </a:ext>
              </a:extLst>
            </p:cNvPr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591;p39">
              <a:extLst>
                <a:ext uri="{FF2B5EF4-FFF2-40B4-BE49-F238E27FC236}">
                  <a16:creationId xmlns:a16="http://schemas.microsoft.com/office/drawing/2014/main" id="{F1C2D49A-0E2B-4350-A92F-13151149DD15}"/>
                </a:ext>
              </a:extLst>
            </p:cNvPr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17BCCF-BECB-4DAF-BB50-6B2BCDFF39A9}"/>
              </a:ext>
            </a:extLst>
          </p:cNvPr>
          <p:cNvSpPr/>
          <p:nvPr/>
        </p:nvSpPr>
        <p:spPr>
          <a:xfrm>
            <a:off x="7765600" y="1430732"/>
            <a:ext cx="361106" cy="248731"/>
          </a:xfrm>
          <a:prstGeom prst="rect">
            <a:avLst/>
          </a:prstGeom>
          <a:solidFill>
            <a:srgbClr val="A5B0F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50573C67-7FF6-4F8C-AFB1-9D3AEBF44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2920" y="1389853"/>
            <a:ext cx="330487" cy="33048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0FC058D-38A8-41AB-95B5-428B880B7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422" y="1448662"/>
            <a:ext cx="1374090" cy="2674569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5244616-DB7C-45C1-A08F-627E86E2E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3854" y="1430051"/>
            <a:ext cx="1393035" cy="264154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6C2FCC0E-DC9A-4ECD-B9FF-AB879A2DE6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7932" y="1412034"/>
            <a:ext cx="1399553" cy="2641540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79902E57-1723-4E52-9FDC-E6EB49BB450B}"/>
              </a:ext>
            </a:extLst>
          </p:cNvPr>
          <p:cNvSpPr/>
          <p:nvPr/>
        </p:nvSpPr>
        <p:spPr>
          <a:xfrm>
            <a:off x="2742221" y="3051593"/>
            <a:ext cx="586773" cy="120651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C1B8C94-C6B5-431F-BFC8-8AA1AED53BCE}"/>
              </a:ext>
            </a:extLst>
          </p:cNvPr>
          <p:cNvSpPr/>
          <p:nvPr/>
        </p:nvSpPr>
        <p:spPr>
          <a:xfrm>
            <a:off x="8641080" y="2129778"/>
            <a:ext cx="502920" cy="803084"/>
          </a:xfrm>
          <a:prstGeom prst="rect">
            <a:avLst/>
          </a:prstGeom>
          <a:solidFill>
            <a:srgbClr val="A5B0F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74C85FBE-7920-4857-A9DE-647BDCDCC747}"/>
              </a:ext>
            </a:extLst>
          </p:cNvPr>
          <p:cNvSpPr txBox="1">
            <a:spLocks/>
          </p:cNvSpPr>
          <p:nvPr/>
        </p:nvSpPr>
        <p:spPr>
          <a:xfrm>
            <a:off x="8681852" y="4865937"/>
            <a:ext cx="546927" cy="3948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FC0762-C8C1-4003-A63B-2EFF07FA8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2943" y="1297005"/>
            <a:ext cx="5838825" cy="31261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3F84C4-0424-4168-B777-AAD6BF4569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5266" y="921066"/>
            <a:ext cx="6805497" cy="356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9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9" name="Google Shape;261;p16">
            <a:extLst>
              <a:ext uri="{FF2B5EF4-FFF2-40B4-BE49-F238E27FC236}">
                <a16:creationId xmlns:a16="http://schemas.microsoft.com/office/drawing/2014/main" id="{699DD692-059C-4D35-B36E-DBA0417F190D}"/>
              </a:ext>
            </a:extLst>
          </p:cNvPr>
          <p:cNvSpPr txBox="1">
            <a:spLocks/>
          </p:cNvSpPr>
          <p:nvPr/>
        </p:nvSpPr>
        <p:spPr>
          <a:xfrm>
            <a:off x="457200" y="123679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식재료 인식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314CC-C36B-405F-A839-D40A4DFA509A}"/>
              </a:ext>
            </a:extLst>
          </p:cNvPr>
          <p:cNvSpPr/>
          <p:nvPr/>
        </p:nvSpPr>
        <p:spPr>
          <a:xfrm>
            <a:off x="6112953" y="0"/>
            <a:ext cx="2573847" cy="5143500"/>
          </a:xfrm>
          <a:prstGeom prst="rect">
            <a:avLst/>
          </a:prstGeom>
          <a:solidFill>
            <a:srgbClr val="A5B0F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766;p40">
            <a:extLst>
              <a:ext uri="{FF2B5EF4-FFF2-40B4-BE49-F238E27FC236}">
                <a16:creationId xmlns:a16="http://schemas.microsoft.com/office/drawing/2014/main" id="{30807A2D-9F00-4F4B-B2D8-1BA1644157D2}"/>
              </a:ext>
            </a:extLst>
          </p:cNvPr>
          <p:cNvSpPr/>
          <p:nvPr/>
        </p:nvSpPr>
        <p:spPr>
          <a:xfrm>
            <a:off x="6812310" y="712534"/>
            <a:ext cx="1721386" cy="3561016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592;p39">
            <a:extLst>
              <a:ext uri="{FF2B5EF4-FFF2-40B4-BE49-F238E27FC236}">
                <a16:creationId xmlns:a16="http://schemas.microsoft.com/office/drawing/2014/main" id="{F8AEC5F6-9F4C-4ABA-B066-BEF7BFB801D8}"/>
              </a:ext>
            </a:extLst>
          </p:cNvPr>
          <p:cNvGrpSpPr/>
          <p:nvPr/>
        </p:nvGrpSpPr>
        <p:grpSpPr>
          <a:xfrm>
            <a:off x="7058519" y="2571750"/>
            <a:ext cx="1228968" cy="857400"/>
            <a:chOff x="9925050" y="4203700"/>
            <a:chExt cx="2267050" cy="1803375"/>
          </a:xfrm>
        </p:grpSpPr>
        <p:sp>
          <p:nvSpPr>
            <p:cNvPr id="46" name="Google Shape;593;p39">
              <a:extLst>
                <a:ext uri="{FF2B5EF4-FFF2-40B4-BE49-F238E27FC236}">
                  <a16:creationId xmlns:a16="http://schemas.microsoft.com/office/drawing/2014/main" id="{9AA29274-14BA-4049-82F8-A9F3F8BA569E}"/>
                </a:ext>
              </a:extLst>
            </p:cNvPr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594;p39">
              <a:extLst>
                <a:ext uri="{FF2B5EF4-FFF2-40B4-BE49-F238E27FC236}">
                  <a16:creationId xmlns:a16="http://schemas.microsoft.com/office/drawing/2014/main" id="{F0EFCC98-87D7-47FB-B6CA-B5EE94B09A81}"/>
                </a:ext>
              </a:extLst>
            </p:cNvPr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595;p39">
              <a:extLst>
                <a:ext uri="{FF2B5EF4-FFF2-40B4-BE49-F238E27FC236}">
                  <a16:creationId xmlns:a16="http://schemas.microsoft.com/office/drawing/2014/main" id="{5BF9BB01-FBB2-467F-88DE-6BF0B8FB648B}"/>
                </a:ext>
              </a:extLst>
            </p:cNvPr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596;p39">
              <a:extLst>
                <a:ext uri="{FF2B5EF4-FFF2-40B4-BE49-F238E27FC236}">
                  <a16:creationId xmlns:a16="http://schemas.microsoft.com/office/drawing/2014/main" id="{A34D6999-D341-4F91-A0B5-D0044CDA2A39}"/>
                </a:ext>
              </a:extLst>
            </p:cNvPr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97;p39">
              <a:extLst>
                <a:ext uri="{FF2B5EF4-FFF2-40B4-BE49-F238E27FC236}">
                  <a16:creationId xmlns:a16="http://schemas.microsoft.com/office/drawing/2014/main" id="{6D60BDA0-0E37-4904-8CAB-435B9FA7B5FC}"/>
                </a:ext>
              </a:extLst>
            </p:cNvPr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98;p39">
              <a:extLst>
                <a:ext uri="{FF2B5EF4-FFF2-40B4-BE49-F238E27FC236}">
                  <a16:creationId xmlns:a16="http://schemas.microsoft.com/office/drawing/2014/main" id="{B23A0590-C9FC-4666-9DBB-B307BC6CA58A}"/>
                </a:ext>
              </a:extLst>
            </p:cNvPr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99;p39">
              <a:extLst>
                <a:ext uri="{FF2B5EF4-FFF2-40B4-BE49-F238E27FC236}">
                  <a16:creationId xmlns:a16="http://schemas.microsoft.com/office/drawing/2014/main" id="{1F2D4DA9-733D-4718-810A-FDD6E2EE69AE}"/>
                </a:ext>
              </a:extLst>
            </p:cNvPr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600;p39">
              <a:extLst>
                <a:ext uri="{FF2B5EF4-FFF2-40B4-BE49-F238E27FC236}">
                  <a16:creationId xmlns:a16="http://schemas.microsoft.com/office/drawing/2014/main" id="{F654FC10-3378-46CA-BBFD-6871373BE883}"/>
                </a:ext>
              </a:extLst>
            </p:cNvPr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601;p39">
              <a:extLst>
                <a:ext uri="{FF2B5EF4-FFF2-40B4-BE49-F238E27FC236}">
                  <a16:creationId xmlns:a16="http://schemas.microsoft.com/office/drawing/2014/main" id="{74B68568-5391-45B3-BDC5-A572CE856DD8}"/>
                </a:ext>
              </a:extLst>
            </p:cNvPr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602;p39">
              <a:extLst>
                <a:ext uri="{FF2B5EF4-FFF2-40B4-BE49-F238E27FC236}">
                  <a16:creationId xmlns:a16="http://schemas.microsoft.com/office/drawing/2014/main" id="{F841A4D3-B147-43DF-BA5A-D8C04C11C662}"/>
                </a:ext>
              </a:extLst>
            </p:cNvPr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603;p39">
              <a:extLst>
                <a:ext uri="{FF2B5EF4-FFF2-40B4-BE49-F238E27FC236}">
                  <a16:creationId xmlns:a16="http://schemas.microsoft.com/office/drawing/2014/main" id="{01C474C4-28C4-4CC8-8595-BE11266556C1}"/>
                </a:ext>
              </a:extLst>
            </p:cNvPr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604;p39">
              <a:extLst>
                <a:ext uri="{FF2B5EF4-FFF2-40B4-BE49-F238E27FC236}">
                  <a16:creationId xmlns:a16="http://schemas.microsoft.com/office/drawing/2014/main" id="{31C77726-708B-4F1E-9F44-72EBF2CDBE6F}"/>
                </a:ext>
              </a:extLst>
            </p:cNvPr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7;p39">
            <a:extLst>
              <a:ext uri="{FF2B5EF4-FFF2-40B4-BE49-F238E27FC236}">
                <a16:creationId xmlns:a16="http://schemas.microsoft.com/office/drawing/2014/main" id="{8A07FA77-7ADC-423B-A895-924D2807F6FC}"/>
              </a:ext>
            </a:extLst>
          </p:cNvPr>
          <p:cNvGrpSpPr/>
          <p:nvPr/>
        </p:nvGrpSpPr>
        <p:grpSpPr>
          <a:xfrm rot="10800000" flipH="1">
            <a:off x="7125521" y="1326095"/>
            <a:ext cx="1102567" cy="820313"/>
            <a:chOff x="9598025" y="882650"/>
            <a:chExt cx="2266938" cy="1754200"/>
          </a:xfrm>
        </p:grpSpPr>
        <p:sp>
          <p:nvSpPr>
            <p:cNvPr id="59" name="Google Shape;588;p39">
              <a:extLst>
                <a:ext uri="{FF2B5EF4-FFF2-40B4-BE49-F238E27FC236}">
                  <a16:creationId xmlns:a16="http://schemas.microsoft.com/office/drawing/2014/main" id="{54FFA49F-5B5C-46E6-AFE9-6C097D679483}"/>
                </a:ext>
              </a:extLst>
            </p:cNvPr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589;p39">
              <a:extLst>
                <a:ext uri="{FF2B5EF4-FFF2-40B4-BE49-F238E27FC236}">
                  <a16:creationId xmlns:a16="http://schemas.microsoft.com/office/drawing/2014/main" id="{5C5F6A2A-D959-46BD-A69B-54CFF1A7947D}"/>
                </a:ext>
              </a:extLst>
            </p:cNvPr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590;p39">
              <a:extLst>
                <a:ext uri="{FF2B5EF4-FFF2-40B4-BE49-F238E27FC236}">
                  <a16:creationId xmlns:a16="http://schemas.microsoft.com/office/drawing/2014/main" id="{B8668927-80E2-48C4-A794-41582F4B6BC9}"/>
                </a:ext>
              </a:extLst>
            </p:cNvPr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591;p39">
              <a:extLst>
                <a:ext uri="{FF2B5EF4-FFF2-40B4-BE49-F238E27FC236}">
                  <a16:creationId xmlns:a16="http://schemas.microsoft.com/office/drawing/2014/main" id="{F1C2D49A-0E2B-4350-A92F-13151149DD15}"/>
                </a:ext>
              </a:extLst>
            </p:cNvPr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17BCCF-BECB-4DAF-BB50-6B2BCDFF39A9}"/>
              </a:ext>
            </a:extLst>
          </p:cNvPr>
          <p:cNvSpPr/>
          <p:nvPr/>
        </p:nvSpPr>
        <p:spPr>
          <a:xfrm>
            <a:off x="7765600" y="1430732"/>
            <a:ext cx="361106" cy="248731"/>
          </a:xfrm>
          <a:prstGeom prst="rect">
            <a:avLst/>
          </a:prstGeom>
          <a:solidFill>
            <a:srgbClr val="A5B0F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50573C67-7FF6-4F8C-AFB1-9D3AEBF44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2920" y="1389853"/>
            <a:ext cx="330487" cy="33048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B8E423F-4E88-4135-9D64-E46971EEC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94" y="1459675"/>
            <a:ext cx="1363546" cy="258229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54ABD5-A676-4F3F-A470-1F66676FAE20}"/>
              </a:ext>
            </a:extLst>
          </p:cNvPr>
          <p:cNvSpPr/>
          <p:nvPr/>
        </p:nvSpPr>
        <p:spPr>
          <a:xfrm>
            <a:off x="1435066" y="2506979"/>
            <a:ext cx="586773" cy="120651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7C30764-EFCA-4A37-91F9-CD7AAAC9964C}"/>
              </a:ext>
            </a:extLst>
          </p:cNvPr>
          <p:cNvGrpSpPr/>
          <p:nvPr/>
        </p:nvGrpSpPr>
        <p:grpSpPr>
          <a:xfrm>
            <a:off x="2468094" y="1430732"/>
            <a:ext cx="1418106" cy="2611235"/>
            <a:chOff x="2398244" y="1430732"/>
            <a:chExt cx="1363546" cy="25712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E38B32-B2A8-460C-B4C0-09C5A803B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98244" y="1430732"/>
              <a:ext cx="1363546" cy="2571258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2033A33-6EC3-45F2-ABD8-C099DDE42185}"/>
                </a:ext>
              </a:extLst>
            </p:cNvPr>
            <p:cNvSpPr/>
            <p:nvPr/>
          </p:nvSpPr>
          <p:spPr>
            <a:xfrm>
              <a:off x="2482850" y="1679463"/>
              <a:ext cx="1212850" cy="16415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BFD19EA-9FF3-4412-8DAC-D4028B304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33922" y="2208175"/>
              <a:ext cx="1139825" cy="735371"/>
            </a:xfrm>
            <a:prstGeom prst="rect">
              <a:avLst/>
            </a:prstGeom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231D20DC-E65E-49F2-9D50-52AF3AA7A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543" y="1459675"/>
            <a:ext cx="1363546" cy="25822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680761-4077-4CAD-9080-5834C72465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8390" y="1662604"/>
            <a:ext cx="1239460" cy="216782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C631F7-FF24-4C98-A6C4-D32DF2950F99}"/>
              </a:ext>
            </a:extLst>
          </p:cNvPr>
          <p:cNvSpPr/>
          <p:nvPr/>
        </p:nvSpPr>
        <p:spPr>
          <a:xfrm>
            <a:off x="8641080" y="2129778"/>
            <a:ext cx="502920" cy="803084"/>
          </a:xfrm>
          <a:prstGeom prst="rect">
            <a:avLst/>
          </a:prstGeom>
          <a:solidFill>
            <a:srgbClr val="A5B0F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슬라이드 번호 개체 틀 1">
            <a:extLst>
              <a:ext uri="{FF2B5EF4-FFF2-40B4-BE49-F238E27FC236}">
                <a16:creationId xmlns:a16="http://schemas.microsoft.com/office/drawing/2014/main" id="{80FC5A24-E5B6-4237-9AD9-4A50028EB474}"/>
              </a:ext>
            </a:extLst>
          </p:cNvPr>
          <p:cNvSpPr txBox="1">
            <a:spLocks/>
          </p:cNvSpPr>
          <p:nvPr/>
        </p:nvSpPr>
        <p:spPr>
          <a:xfrm>
            <a:off x="8681852" y="4865937"/>
            <a:ext cx="546927" cy="3948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F052A9-369A-42FA-859A-D1390AD3B5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544" y="751642"/>
            <a:ext cx="7546943" cy="39694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8523A0-74F5-4604-A8BD-8F443D8890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899" y="88043"/>
            <a:ext cx="4218096" cy="23203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30964C-64EE-4515-A121-2053D99CB4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6304" y="1308903"/>
            <a:ext cx="4449273" cy="26925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35C09D-6720-4ADB-949C-5D4ED4AAB4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7147" y="2279157"/>
            <a:ext cx="4886746" cy="24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>
            <a:spLocks noGrp="1"/>
          </p:cNvSpPr>
          <p:nvPr>
            <p:ph type="title" idx="4294967295"/>
          </p:nvPr>
        </p:nvSpPr>
        <p:spPr>
          <a:xfrm>
            <a:off x="457200" y="1729975"/>
            <a:ext cx="35379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기대효과</a:t>
            </a:r>
            <a:endParaRPr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8" name="Google Shape;318;p2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453359-5FE8-4C6F-A25C-AA12D92CA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BB58A72F-A80F-4BC2-A148-356B333BB8F7}"/>
              </a:ext>
            </a:extLst>
          </p:cNvPr>
          <p:cNvSpPr txBox="1">
            <a:spLocks/>
          </p:cNvSpPr>
          <p:nvPr/>
        </p:nvSpPr>
        <p:spPr>
          <a:xfrm>
            <a:off x="8681852" y="4865937"/>
            <a:ext cx="546927" cy="3948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397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+mn-ea"/>
                <a:ea typeface="+mn-ea"/>
              </a:rPr>
              <a:t>기대 효과</a:t>
            </a:r>
            <a:endParaRPr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grpSp>
        <p:nvGrpSpPr>
          <p:cNvPr id="5" name="Google Shape;645;p40">
            <a:extLst>
              <a:ext uri="{FF2B5EF4-FFF2-40B4-BE49-F238E27FC236}">
                <a16:creationId xmlns:a16="http://schemas.microsoft.com/office/drawing/2014/main" id="{2063006E-B26A-487F-933D-545088B725D3}"/>
              </a:ext>
            </a:extLst>
          </p:cNvPr>
          <p:cNvGrpSpPr/>
          <p:nvPr/>
        </p:nvGrpSpPr>
        <p:grpSpPr>
          <a:xfrm>
            <a:off x="796067" y="2208279"/>
            <a:ext cx="769921" cy="857400"/>
            <a:chOff x="596350" y="929175"/>
            <a:chExt cx="407950" cy="497475"/>
          </a:xfrm>
          <a:solidFill>
            <a:schemeClr val="tx1"/>
          </a:solidFill>
        </p:grpSpPr>
        <p:sp>
          <p:nvSpPr>
            <p:cNvPr id="6" name="Google Shape;646;p40">
              <a:extLst>
                <a:ext uri="{FF2B5EF4-FFF2-40B4-BE49-F238E27FC236}">
                  <a16:creationId xmlns:a16="http://schemas.microsoft.com/office/drawing/2014/main" id="{58500F94-166F-4037-9F1B-56C517595548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7" name="Google Shape;647;p40">
              <a:extLst>
                <a:ext uri="{FF2B5EF4-FFF2-40B4-BE49-F238E27FC236}">
                  <a16:creationId xmlns:a16="http://schemas.microsoft.com/office/drawing/2014/main" id="{99043553-20B4-4CF8-91B5-7E7D5E958CCE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8" name="Google Shape;648;p40">
              <a:extLst>
                <a:ext uri="{FF2B5EF4-FFF2-40B4-BE49-F238E27FC236}">
                  <a16:creationId xmlns:a16="http://schemas.microsoft.com/office/drawing/2014/main" id="{01DB0D26-4B4A-46D6-B737-15C5983BD6FB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9" name="Google Shape;649;p40">
              <a:extLst>
                <a:ext uri="{FF2B5EF4-FFF2-40B4-BE49-F238E27FC236}">
                  <a16:creationId xmlns:a16="http://schemas.microsoft.com/office/drawing/2014/main" id="{E35CFE4F-17A1-4D4E-B663-9F0B161D8695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0" name="Google Shape;650;p40">
              <a:extLst>
                <a:ext uri="{FF2B5EF4-FFF2-40B4-BE49-F238E27FC236}">
                  <a16:creationId xmlns:a16="http://schemas.microsoft.com/office/drawing/2014/main" id="{796050EF-B8C4-4003-BEBF-A3C3F30399F5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1" name="Google Shape;651;p40">
              <a:extLst>
                <a:ext uri="{FF2B5EF4-FFF2-40B4-BE49-F238E27FC236}">
                  <a16:creationId xmlns:a16="http://schemas.microsoft.com/office/drawing/2014/main" id="{BF8550BE-CE23-4ACB-B0B5-226B7BDDCDDC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2" name="Google Shape;652;p40">
              <a:extLst>
                <a:ext uri="{FF2B5EF4-FFF2-40B4-BE49-F238E27FC236}">
                  <a16:creationId xmlns:a16="http://schemas.microsoft.com/office/drawing/2014/main" id="{C4868F65-5CB6-4C40-B697-92E0AD8C84FE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4D2A7BD-4D26-4980-A520-ADAB51294DED}"/>
              </a:ext>
            </a:extLst>
          </p:cNvPr>
          <p:cNvSpPr txBox="1"/>
          <p:nvPr/>
        </p:nvSpPr>
        <p:spPr>
          <a:xfrm>
            <a:off x="300066" y="3455305"/>
            <a:ext cx="1722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행정적 어려움 완화 </a:t>
            </a:r>
          </a:p>
        </p:txBody>
      </p:sp>
      <p:grpSp>
        <p:nvGrpSpPr>
          <p:cNvPr id="16" name="Google Shape;791;p40">
            <a:extLst>
              <a:ext uri="{FF2B5EF4-FFF2-40B4-BE49-F238E27FC236}">
                <a16:creationId xmlns:a16="http://schemas.microsoft.com/office/drawing/2014/main" id="{1CF60CB2-5AA2-49EA-9B67-4E3CB03D7632}"/>
              </a:ext>
            </a:extLst>
          </p:cNvPr>
          <p:cNvGrpSpPr/>
          <p:nvPr/>
        </p:nvGrpSpPr>
        <p:grpSpPr>
          <a:xfrm>
            <a:off x="2620187" y="2228310"/>
            <a:ext cx="745166" cy="857400"/>
            <a:chOff x="1923075" y="3694075"/>
            <a:chExt cx="437200" cy="341600"/>
          </a:xfrm>
        </p:grpSpPr>
        <p:sp>
          <p:nvSpPr>
            <p:cNvPr id="17" name="Google Shape;792;p40">
              <a:extLst>
                <a:ext uri="{FF2B5EF4-FFF2-40B4-BE49-F238E27FC236}">
                  <a16:creationId xmlns:a16="http://schemas.microsoft.com/office/drawing/2014/main" id="{A956FA26-F4EA-49E2-8EBE-0C9420F849C5}"/>
                </a:ext>
              </a:extLst>
            </p:cNvPr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93;p40">
              <a:extLst>
                <a:ext uri="{FF2B5EF4-FFF2-40B4-BE49-F238E27FC236}">
                  <a16:creationId xmlns:a16="http://schemas.microsoft.com/office/drawing/2014/main" id="{B9459ED7-1A00-4135-9682-906E4BD88476}"/>
                </a:ext>
              </a:extLst>
            </p:cNvPr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4;p40">
              <a:extLst>
                <a:ext uri="{FF2B5EF4-FFF2-40B4-BE49-F238E27FC236}">
                  <a16:creationId xmlns:a16="http://schemas.microsoft.com/office/drawing/2014/main" id="{70301F8C-BD80-4036-BDEF-379E0E6E9729}"/>
                </a:ext>
              </a:extLst>
            </p:cNvPr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5;p40">
              <a:extLst>
                <a:ext uri="{FF2B5EF4-FFF2-40B4-BE49-F238E27FC236}">
                  <a16:creationId xmlns:a16="http://schemas.microsoft.com/office/drawing/2014/main" id="{94A1C54D-6F2C-438F-A178-2B19D361B65B}"/>
                </a:ext>
              </a:extLst>
            </p:cNvPr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6;p40">
              <a:extLst>
                <a:ext uri="{FF2B5EF4-FFF2-40B4-BE49-F238E27FC236}">
                  <a16:creationId xmlns:a16="http://schemas.microsoft.com/office/drawing/2014/main" id="{3245802D-BD43-40EA-9702-BF6A7634201F}"/>
                </a:ext>
              </a:extLst>
            </p:cNvPr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7;p40">
              <a:extLst>
                <a:ext uri="{FF2B5EF4-FFF2-40B4-BE49-F238E27FC236}">
                  <a16:creationId xmlns:a16="http://schemas.microsoft.com/office/drawing/2014/main" id="{EAA6C127-241A-4A2D-A085-7CCB15945F90}"/>
                </a:ext>
              </a:extLst>
            </p:cNvPr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8;p40">
              <a:extLst>
                <a:ext uri="{FF2B5EF4-FFF2-40B4-BE49-F238E27FC236}">
                  <a16:creationId xmlns:a16="http://schemas.microsoft.com/office/drawing/2014/main" id="{AD4F45B9-5A43-4A3F-AAF5-1C1586339DFD}"/>
                </a:ext>
              </a:extLst>
            </p:cNvPr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9;p40">
              <a:extLst>
                <a:ext uri="{FF2B5EF4-FFF2-40B4-BE49-F238E27FC236}">
                  <a16:creationId xmlns:a16="http://schemas.microsoft.com/office/drawing/2014/main" id="{B49C219D-3489-4DEB-8CCE-2D0BCCED0D77}"/>
                </a:ext>
              </a:extLst>
            </p:cNvPr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0;p40">
              <a:extLst>
                <a:ext uri="{FF2B5EF4-FFF2-40B4-BE49-F238E27FC236}">
                  <a16:creationId xmlns:a16="http://schemas.microsoft.com/office/drawing/2014/main" id="{044312C5-697B-4C5C-BFC8-F6FDCAA6FBF1}"/>
                </a:ext>
              </a:extLst>
            </p:cNvPr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0207295-9778-4332-8B66-81E484D1AF69}"/>
              </a:ext>
            </a:extLst>
          </p:cNvPr>
          <p:cNvSpPr txBox="1"/>
          <p:nvPr/>
        </p:nvSpPr>
        <p:spPr>
          <a:xfrm>
            <a:off x="2194291" y="3420657"/>
            <a:ext cx="1596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식재료를 </a:t>
            </a:r>
            <a:endParaRPr lang="en-US" altLang="ko-KR" dirty="0"/>
          </a:p>
          <a:p>
            <a:pPr algn="ctr"/>
            <a:r>
              <a:rPr lang="ko-KR" altLang="en-US" dirty="0"/>
              <a:t>더 쉽게 파악</a:t>
            </a:r>
          </a:p>
        </p:txBody>
      </p:sp>
      <p:grpSp>
        <p:nvGrpSpPr>
          <p:cNvPr id="27" name="Google Shape;826;p40">
            <a:extLst>
              <a:ext uri="{FF2B5EF4-FFF2-40B4-BE49-F238E27FC236}">
                <a16:creationId xmlns:a16="http://schemas.microsoft.com/office/drawing/2014/main" id="{D8F76A8B-4F4B-4F57-BC19-5C4AF01B5BF7}"/>
              </a:ext>
            </a:extLst>
          </p:cNvPr>
          <p:cNvGrpSpPr/>
          <p:nvPr/>
        </p:nvGrpSpPr>
        <p:grpSpPr>
          <a:xfrm>
            <a:off x="4407918" y="2228309"/>
            <a:ext cx="935604" cy="915077"/>
            <a:chOff x="5941025" y="3634400"/>
            <a:chExt cx="467650" cy="467650"/>
          </a:xfrm>
        </p:grpSpPr>
        <p:sp>
          <p:nvSpPr>
            <p:cNvPr id="28" name="Google Shape;827;p40">
              <a:extLst>
                <a:ext uri="{FF2B5EF4-FFF2-40B4-BE49-F238E27FC236}">
                  <a16:creationId xmlns:a16="http://schemas.microsoft.com/office/drawing/2014/main" id="{2DE056BE-D220-4264-8E5D-0724B31FB7BD}"/>
                </a:ext>
              </a:extLst>
            </p:cNvPr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28;p40">
              <a:extLst>
                <a:ext uri="{FF2B5EF4-FFF2-40B4-BE49-F238E27FC236}">
                  <a16:creationId xmlns:a16="http://schemas.microsoft.com/office/drawing/2014/main" id="{42715220-BA71-4265-A9FA-E73DB0440C56}"/>
                </a:ext>
              </a:extLst>
            </p:cNvPr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29;p40">
              <a:extLst>
                <a:ext uri="{FF2B5EF4-FFF2-40B4-BE49-F238E27FC236}">
                  <a16:creationId xmlns:a16="http://schemas.microsoft.com/office/drawing/2014/main" id="{DDEF6C17-5D51-48AD-95AC-F0D85266BB90}"/>
                </a:ext>
              </a:extLst>
            </p:cNvPr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30;p40">
              <a:extLst>
                <a:ext uri="{FF2B5EF4-FFF2-40B4-BE49-F238E27FC236}">
                  <a16:creationId xmlns:a16="http://schemas.microsoft.com/office/drawing/2014/main" id="{FD08800D-FDBE-47D7-AAA8-D82D0C2524B5}"/>
                </a:ext>
              </a:extLst>
            </p:cNvPr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31;p40">
              <a:extLst>
                <a:ext uri="{FF2B5EF4-FFF2-40B4-BE49-F238E27FC236}">
                  <a16:creationId xmlns:a16="http://schemas.microsoft.com/office/drawing/2014/main" id="{E38CE58B-BAF2-4415-9827-ED32B83053E4}"/>
                </a:ext>
              </a:extLst>
            </p:cNvPr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32;p40">
              <a:extLst>
                <a:ext uri="{FF2B5EF4-FFF2-40B4-BE49-F238E27FC236}">
                  <a16:creationId xmlns:a16="http://schemas.microsoft.com/office/drawing/2014/main" id="{5F59A8DD-E622-4505-B917-B35894D8C2A7}"/>
                </a:ext>
              </a:extLst>
            </p:cNvPr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8104980-01E4-4F65-B23D-3927AB7D9D8C}"/>
              </a:ext>
            </a:extLst>
          </p:cNvPr>
          <p:cNvSpPr txBox="1"/>
          <p:nvPr/>
        </p:nvSpPr>
        <p:spPr>
          <a:xfrm>
            <a:off x="3994689" y="3418418"/>
            <a:ext cx="1749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교환학생 유치 효과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5F6D27-44B4-4D28-BA2A-05905D9B02D1}"/>
              </a:ext>
            </a:extLst>
          </p:cNvPr>
          <p:cNvCxnSpPr/>
          <p:nvPr/>
        </p:nvCxnSpPr>
        <p:spPr>
          <a:xfrm>
            <a:off x="2143364" y="2050394"/>
            <a:ext cx="0" cy="1251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E8FF57D-D052-4F59-BDB4-588619256FEE}"/>
              </a:ext>
            </a:extLst>
          </p:cNvPr>
          <p:cNvCxnSpPr/>
          <p:nvPr/>
        </p:nvCxnSpPr>
        <p:spPr>
          <a:xfrm>
            <a:off x="3853101" y="2065369"/>
            <a:ext cx="0" cy="1251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25D2ACA-52BF-4976-AB79-581A60D428E8}"/>
              </a:ext>
            </a:extLst>
          </p:cNvPr>
          <p:cNvSpPr/>
          <p:nvPr/>
        </p:nvSpPr>
        <p:spPr>
          <a:xfrm>
            <a:off x="8641080" y="2129778"/>
            <a:ext cx="502920" cy="803084"/>
          </a:xfrm>
          <a:prstGeom prst="rect">
            <a:avLst/>
          </a:prstGeom>
          <a:solidFill>
            <a:srgbClr val="A5B0F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슬라이드 번호 개체 틀 1">
            <a:extLst>
              <a:ext uri="{FF2B5EF4-FFF2-40B4-BE49-F238E27FC236}">
                <a16:creationId xmlns:a16="http://schemas.microsoft.com/office/drawing/2014/main" id="{0DE21012-6159-4F1D-A64B-0AA399B644E7}"/>
              </a:ext>
            </a:extLst>
          </p:cNvPr>
          <p:cNvSpPr txBox="1">
            <a:spLocks/>
          </p:cNvSpPr>
          <p:nvPr/>
        </p:nvSpPr>
        <p:spPr>
          <a:xfrm>
            <a:off x="8681852" y="4865937"/>
            <a:ext cx="546927" cy="3948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>
            <a:spLocks noGrp="1"/>
          </p:cNvSpPr>
          <p:nvPr>
            <p:ph type="title" idx="4294967295"/>
          </p:nvPr>
        </p:nvSpPr>
        <p:spPr>
          <a:xfrm>
            <a:off x="457200" y="1729975"/>
            <a:ext cx="35379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시연영상</a:t>
            </a:r>
            <a:endParaRPr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8" name="Google Shape;318;p2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7541A7-C46A-4EA2-9932-AD52AB78E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5D7DD13-4288-466C-B06E-E599B3E11225}"/>
              </a:ext>
            </a:extLst>
          </p:cNvPr>
          <p:cNvSpPr txBox="1">
            <a:spLocks/>
          </p:cNvSpPr>
          <p:nvPr/>
        </p:nvSpPr>
        <p:spPr>
          <a:xfrm>
            <a:off x="8681852" y="4865937"/>
            <a:ext cx="546927" cy="3948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9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351831" y="-13132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Contents</a:t>
            </a:r>
            <a:endParaRPr b="1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E0037FB-8EF4-4E62-8D89-2AABD1B94FF2}"/>
              </a:ext>
            </a:extLst>
          </p:cNvPr>
          <p:cNvGrpSpPr/>
          <p:nvPr/>
        </p:nvGrpSpPr>
        <p:grpSpPr>
          <a:xfrm>
            <a:off x="1229818" y="1440260"/>
            <a:ext cx="1104763" cy="1078432"/>
            <a:chOff x="2259048" y="2121935"/>
            <a:chExt cx="1980000" cy="19800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34FA365-A945-4BB1-96C9-52307BBA0443}"/>
                </a:ext>
              </a:extLst>
            </p:cNvPr>
            <p:cNvSpPr/>
            <p:nvPr/>
          </p:nvSpPr>
          <p:spPr>
            <a:xfrm>
              <a:off x="2259048" y="2121935"/>
              <a:ext cx="1980000" cy="19800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현 8">
              <a:extLst>
                <a:ext uri="{FF2B5EF4-FFF2-40B4-BE49-F238E27FC236}">
                  <a16:creationId xmlns:a16="http://schemas.microsoft.com/office/drawing/2014/main" id="{5DD85D7E-C4BD-454E-9461-0FCE8E2D293B}"/>
                </a:ext>
              </a:extLst>
            </p:cNvPr>
            <p:cNvSpPr/>
            <p:nvPr/>
          </p:nvSpPr>
          <p:spPr>
            <a:xfrm>
              <a:off x="2345525" y="2213889"/>
              <a:ext cx="1794425" cy="1794425"/>
            </a:xfrm>
            <a:prstGeom prst="chord">
              <a:avLst>
                <a:gd name="adj1" fmla="val 525787"/>
                <a:gd name="adj2" fmla="val 10207070"/>
              </a:avLst>
            </a:prstGeom>
            <a:solidFill>
              <a:srgbClr val="A5B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b="1" dirty="0">
                <a:solidFill>
                  <a:prstClr val="white"/>
                </a:solidFill>
              </a:endParaRPr>
            </a:p>
            <a:p>
              <a:pPr algn="ctr"/>
              <a:endParaRPr lang="en-US" altLang="ko-KR" sz="1000" b="1" dirty="0">
                <a:solidFill>
                  <a:prstClr val="white"/>
                </a:solidFill>
              </a:endParaRPr>
            </a:p>
            <a:p>
              <a:pPr algn="ctr"/>
              <a:endParaRPr lang="en-US" altLang="ko-KR" sz="1000" b="1" dirty="0">
                <a:solidFill>
                  <a:prstClr val="white"/>
                </a:solidFill>
              </a:endParaRPr>
            </a:p>
            <a:p>
              <a:pPr algn="ctr"/>
              <a:endParaRPr lang="en-US" altLang="ko-KR" sz="1000" b="1" dirty="0">
                <a:solidFill>
                  <a:prstClr val="white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prstClr val="white"/>
                  </a:solidFill>
                </a:rPr>
                <a:t>개발동기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97D46D4-0B16-4FCD-963B-10AFE52FBB74}"/>
                </a:ext>
              </a:extLst>
            </p:cNvPr>
            <p:cNvSpPr/>
            <p:nvPr/>
          </p:nvSpPr>
          <p:spPr>
            <a:xfrm>
              <a:off x="2509872" y="2227920"/>
              <a:ext cx="146572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chemeClr val="accent1"/>
                </a:buClr>
                <a:buSzPts val="3000"/>
              </a:pPr>
              <a:r>
                <a:rPr lang="en-US" altLang="ko-KR" sz="4000" dirty="0">
                  <a:solidFill>
                    <a:schemeClr val="accent1"/>
                  </a:solidFill>
                  <a:latin typeface="Miriam Libre"/>
                  <a:cs typeface="Miriam Libre"/>
                  <a:sym typeface="Miriam Libre"/>
                </a:rPr>
                <a:t>1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D46804B-D48B-4CDD-AB23-D3FE9203F3FB}"/>
              </a:ext>
            </a:extLst>
          </p:cNvPr>
          <p:cNvGrpSpPr/>
          <p:nvPr/>
        </p:nvGrpSpPr>
        <p:grpSpPr>
          <a:xfrm>
            <a:off x="2921181" y="1440260"/>
            <a:ext cx="1104763" cy="1078432"/>
            <a:chOff x="2259048" y="2121935"/>
            <a:chExt cx="1980000" cy="198000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818F6E4-7911-456F-8E3D-BB17A9E2F85F}"/>
                </a:ext>
              </a:extLst>
            </p:cNvPr>
            <p:cNvSpPr/>
            <p:nvPr/>
          </p:nvSpPr>
          <p:spPr>
            <a:xfrm>
              <a:off x="2259048" y="2121935"/>
              <a:ext cx="1980000" cy="19800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" name="현 26">
              <a:extLst>
                <a:ext uri="{FF2B5EF4-FFF2-40B4-BE49-F238E27FC236}">
                  <a16:creationId xmlns:a16="http://schemas.microsoft.com/office/drawing/2014/main" id="{3738C5D9-EE73-4234-BEB2-0B470061C59D}"/>
                </a:ext>
              </a:extLst>
            </p:cNvPr>
            <p:cNvSpPr/>
            <p:nvPr/>
          </p:nvSpPr>
          <p:spPr>
            <a:xfrm>
              <a:off x="2345525" y="2213889"/>
              <a:ext cx="1794425" cy="1794425"/>
            </a:xfrm>
            <a:prstGeom prst="chord">
              <a:avLst>
                <a:gd name="adj1" fmla="val 525787"/>
                <a:gd name="adj2" fmla="val 10207070"/>
              </a:avLst>
            </a:prstGeom>
            <a:solidFill>
              <a:srgbClr val="A5B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b="1" dirty="0">
                <a:solidFill>
                  <a:prstClr val="white"/>
                </a:solidFill>
              </a:endParaRPr>
            </a:p>
            <a:p>
              <a:pPr algn="ctr"/>
              <a:endParaRPr lang="en-US" altLang="ko-KR" sz="1000" b="1" dirty="0">
                <a:solidFill>
                  <a:prstClr val="white"/>
                </a:solidFill>
              </a:endParaRPr>
            </a:p>
            <a:p>
              <a:pPr algn="ctr"/>
              <a:endParaRPr lang="en-US" altLang="ko-KR" sz="1000" b="1" dirty="0">
                <a:solidFill>
                  <a:prstClr val="white"/>
                </a:solidFill>
              </a:endParaRPr>
            </a:p>
            <a:p>
              <a:pPr algn="ctr"/>
              <a:endParaRPr lang="en-US" altLang="ko-KR" sz="1000" b="1" dirty="0">
                <a:solidFill>
                  <a:prstClr val="white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prstClr val="white"/>
                  </a:solidFill>
                </a:rPr>
                <a:t>주요기능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9012F7F-536A-4DF4-B0B2-D9064F8BA8D8}"/>
                </a:ext>
              </a:extLst>
            </p:cNvPr>
            <p:cNvSpPr/>
            <p:nvPr/>
          </p:nvSpPr>
          <p:spPr>
            <a:xfrm>
              <a:off x="2509872" y="2227920"/>
              <a:ext cx="1465729" cy="12996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chemeClr val="accent1"/>
                </a:buClr>
                <a:buSzPts val="3000"/>
              </a:pPr>
              <a:r>
                <a:rPr lang="en-US" altLang="ko-KR" sz="4000" dirty="0">
                  <a:solidFill>
                    <a:schemeClr val="accent1"/>
                  </a:solidFill>
                  <a:latin typeface="Miriam Libre"/>
                  <a:cs typeface="Miriam Libre"/>
                  <a:sym typeface="Miriam Libre"/>
                </a:rPr>
                <a:t>2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A3540C-24EA-48ED-AA5A-C9A824B19AF3}"/>
              </a:ext>
            </a:extLst>
          </p:cNvPr>
          <p:cNvGrpSpPr/>
          <p:nvPr/>
        </p:nvGrpSpPr>
        <p:grpSpPr>
          <a:xfrm>
            <a:off x="2969432" y="2932862"/>
            <a:ext cx="1104763" cy="1078432"/>
            <a:chOff x="2259048" y="2121935"/>
            <a:chExt cx="1980000" cy="198000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52477EB-59D0-4790-9AC5-8B7198E398D2}"/>
                </a:ext>
              </a:extLst>
            </p:cNvPr>
            <p:cNvSpPr/>
            <p:nvPr/>
          </p:nvSpPr>
          <p:spPr>
            <a:xfrm>
              <a:off x="2259048" y="2121935"/>
              <a:ext cx="1980000" cy="19800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1" name="현 30">
              <a:extLst>
                <a:ext uri="{FF2B5EF4-FFF2-40B4-BE49-F238E27FC236}">
                  <a16:creationId xmlns:a16="http://schemas.microsoft.com/office/drawing/2014/main" id="{C1A975BD-CCE2-4938-954A-95E39CAE6537}"/>
                </a:ext>
              </a:extLst>
            </p:cNvPr>
            <p:cNvSpPr/>
            <p:nvPr/>
          </p:nvSpPr>
          <p:spPr>
            <a:xfrm>
              <a:off x="2345525" y="2213889"/>
              <a:ext cx="1794425" cy="1794425"/>
            </a:xfrm>
            <a:prstGeom prst="chord">
              <a:avLst>
                <a:gd name="adj1" fmla="val 525787"/>
                <a:gd name="adj2" fmla="val 10207070"/>
              </a:avLst>
            </a:prstGeom>
            <a:solidFill>
              <a:srgbClr val="A5B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b="1" dirty="0">
                <a:solidFill>
                  <a:prstClr val="white"/>
                </a:solidFill>
              </a:endParaRPr>
            </a:p>
            <a:p>
              <a:pPr algn="ctr"/>
              <a:endParaRPr lang="en-US" altLang="ko-KR" sz="1000" b="1" dirty="0">
                <a:solidFill>
                  <a:prstClr val="white"/>
                </a:solidFill>
              </a:endParaRPr>
            </a:p>
            <a:p>
              <a:pPr algn="ctr"/>
              <a:endParaRPr lang="en-US" altLang="ko-KR" sz="1000" b="1" dirty="0">
                <a:solidFill>
                  <a:prstClr val="white"/>
                </a:solidFill>
              </a:endParaRPr>
            </a:p>
            <a:p>
              <a:pPr algn="ctr"/>
              <a:endParaRPr lang="en-US" altLang="ko-KR" sz="1000" b="1" dirty="0">
                <a:solidFill>
                  <a:prstClr val="white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prstClr val="white"/>
                  </a:solidFill>
                </a:rPr>
                <a:t>기대효과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4305203-E652-41FE-A00D-40F9CBAA4AE3}"/>
                </a:ext>
              </a:extLst>
            </p:cNvPr>
            <p:cNvSpPr/>
            <p:nvPr/>
          </p:nvSpPr>
          <p:spPr>
            <a:xfrm>
              <a:off x="2509872" y="2227920"/>
              <a:ext cx="1465729" cy="12996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chemeClr val="accent1"/>
                </a:buClr>
                <a:buSzPts val="3000"/>
              </a:pPr>
              <a:r>
                <a:rPr lang="en-US" altLang="ko-KR" sz="4000" dirty="0">
                  <a:solidFill>
                    <a:schemeClr val="accent1"/>
                  </a:solidFill>
                  <a:latin typeface="Miriam Libre"/>
                  <a:cs typeface="Miriam Libre"/>
                  <a:sym typeface="Miriam Libre"/>
                </a:rPr>
                <a:t>3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2989320-0A3C-4A88-AB0C-18C1F3115765}"/>
              </a:ext>
            </a:extLst>
          </p:cNvPr>
          <p:cNvGrpSpPr/>
          <p:nvPr/>
        </p:nvGrpSpPr>
        <p:grpSpPr>
          <a:xfrm>
            <a:off x="4572000" y="2932862"/>
            <a:ext cx="1104763" cy="1078432"/>
            <a:chOff x="2259048" y="2121935"/>
            <a:chExt cx="1980000" cy="19800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5E721CD-98AB-48CE-99BA-46FDEF404A3C}"/>
                </a:ext>
              </a:extLst>
            </p:cNvPr>
            <p:cNvSpPr/>
            <p:nvPr/>
          </p:nvSpPr>
          <p:spPr>
            <a:xfrm>
              <a:off x="2259048" y="2121935"/>
              <a:ext cx="1980000" cy="19800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5" name="현 34">
              <a:extLst>
                <a:ext uri="{FF2B5EF4-FFF2-40B4-BE49-F238E27FC236}">
                  <a16:creationId xmlns:a16="http://schemas.microsoft.com/office/drawing/2014/main" id="{C5166A41-FD10-4F46-95B8-ABFFED76E004}"/>
                </a:ext>
              </a:extLst>
            </p:cNvPr>
            <p:cNvSpPr/>
            <p:nvPr/>
          </p:nvSpPr>
          <p:spPr>
            <a:xfrm>
              <a:off x="2345525" y="2213889"/>
              <a:ext cx="1794425" cy="1794425"/>
            </a:xfrm>
            <a:prstGeom prst="chord">
              <a:avLst>
                <a:gd name="adj1" fmla="val 525787"/>
                <a:gd name="adj2" fmla="val 10207070"/>
              </a:avLst>
            </a:prstGeom>
            <a:solidFill>
              <a:srgbClr val="A5B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b="1" dirty="0">
                <a:solidFill>
                  <a:prstClr val="white"/>
                </a:solidFill>
              </a:endParaRPr>
            </a:p>
            <a:p>
              <a:pPr algn="ctr"/>
              <a:endParaRPr lang="en-US" altLang="ko-KR" sz="1000" b="1" dirty="0">
                <a:solidFill>
                  <a:prstClr val="white"/>
                </a:solidFill>
              </a:endParaRPr>
            </a:p>
            <a:p>
              <a:pPr algn="ctr"/>
              <a:endParaRPr lang="en-US" altLang="ko-KR" sz="1000" b="1" dirty="0">
                <a:solidFill>
                  <a:prstClr val="white"/>
                </a:solidFill>
              </a:endParaRPr>
            </a:p>
            <a:p>
              <a:pPr algn="ctr"/>
              <a:endParaRPr lang="en-US" altLang="ko-KR" sz="1000" b="1" dirty="0">
                <a:solidFill>
                  <a:prstClr val="white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prstClr val="white"/>
                  </a:solidFill>
                </a:rPr>
                <a:t>시연영상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E42B455-29FB-4C1A-9A14-876E730B8C54}"/>
                </a:ext>
              </a:extLst>
            </p:cNvPr>
            <p:cNvSpPr/>
            <p:nvPr/>
          </p:nvSpPr>
          <p:spPr>
            <a:xfrm>
              <a:off x="2509872" y="2227920"/>
              <a:ext cx="1465729" cy="12996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chemeClr val="accent1"/>
                </a:buClr>
                <a:buSzPts val="3000"/>
              </a:pPr>
              <a:r>
                <a:rPr lang="en-US" altLang="ko-KR" sz="4000" dirty="0">
                  <a:solidFill>
                    <a:schemeClr val="accent1"/>
                  </a:solidFill>
                  <a:latin typeface="Miriam Libre"/>
                  <a:cs typeface="Miriam Libre"/>
                  <a:sym typeface="Miriam Libre"/>
                </a:rPr>
                <a:t>4</a:t>
              </a: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4F35824-8D9D-4B48-B41C-A1837A847222}"/>
              </a:ext>
            </a:extLst>
          </p:cNvPr>
          <p:cNvSpPr/>
          <p:nvPr/>
        </p:nvSpPr>
        <p:spPr>
          <a:xfrm>
            <a:off x="8641080" y="2129778"/>
            <a:ext cx="502920" cy="803084"/>
          </a:xfrm>
          <a:prstGeom prst="rect">
            <a:avLst/>
          </a:prstGeom>
          <a:solidFill>
            <a:srgbClr val="A5B0F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445F7D07-4AA9-4D17-A7A6-BB0260F02339}"/>
              </a:ext>
            </a:extLst>
          </p:cNvPr>
          <p:cNvSpPr txBox="1">
            <a:spLocks/>
          </p:cNvSpPr>
          <p:nvPr/>
        </p:nvSpPr>
        <p:spPr>
          <a:xfrm>
            <a:off x="8681852" y="4865937"/>
            <a:ext cx="546927" cy="3948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>
            <a:spLocks noGrp="1"/>
          </p:cNvSpPr>
          <p:nvPr>
            <p:ph type="title" idx="4294967295"/>
          </p:nvPr>
        </p:nvSpPr>
        <p:spPr>
          <a:xfrm>
            <a:off x="457200" y="1729975"/>
            <a:ext cx="35379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개발동기</a:t>
            </a:r>
            <a:endParaRPr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8" name="Google Shape;318;p2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15CEA4-BA43-467D-B659-05FDEBB96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0"/>
            <a:ext cx="4572000" cy="5143500"/>
          </a:xfrm>
          <a:prstGeom prst="rect">
            <a:avLst/>
          </a:prstGeom>
        </p:spPr>
      </p:pic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5B522BA3-ECEF-4582-BD49-B380A0D86B47}"/>
              </a:ext>
            </a:extLst>
          </p:cNvPr>
          <p:cNvSpPr txBox="1">
            <a:spLocks/>
          </p:cNvSpPr>
          <p:nvPr/>
        </p:nvSpPr>
        <p:spPr>
          <a:xfrm>
            <a:off x="8681852" y="4865937"/>
            <a:ext cx="546927" cy="3948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/>
          <p:nvPr/>
        </p:nvSpPr>
        <p:spPr>
          <a:xfrm>
            <a:off x="514725" y="8663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7"/>
          <p:cNvSpPr txBox="1">
            <a:spLocks noGrp="1"/>
          </p:cNvSpPr>
          <p:nvPr>
            <p:ph type="title" idx="4294967295"/>
          </p:nvPr>
        </p:nvSpPr>
        <p:spPr>
          <a:xfrm>
            <a:off x="239225" y="228125"/>
            <a:ext cx="86721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MAPS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66" name="Google Shape;366;p27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47470619-5EDC-4559-BAF0-4B2BC6451315}"/>
              </a:ext>
            </a:extLst>
          </p:cNvPr>
          <p:cNvCxnSpPr>
            <a:cxnSpLocks/>
          </p:cNvCxnSpPr>
          <p:nvPr/>
        </p:nvCxnSpPr>
        <p:spPr>
          <a:xfrm>
            <a:off x="1771650" y="1933049"/>
            <a:ext cx="5286375" cy="105301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15101B7C-F99B-4095-9DCC-2528A48671B3}"/>
              </a:ext>
            </a:extLst>
          </p:cNvPr>
          <p:cNvCxnSpPr>
            <a:cxnSpLocks/>
          </p:cNvCxnSpPr>
          <p:nvPr/>
        </p:nvCxnSpPr>
        <p:spPr>
          <a:xfrm>
            <a:off x="1895475" y="1400175"/>
            <a:ext cx="5295900" cy="600075"/>
          </a:xfrm>
          <a:prstGeom prst="curvedConnector3">
            <a:avLst>
              <a:gd name="adj1" fmla="val 10485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9C52D102-2711-487E-A21B-1DC51AA5A966}"/>
              </a:ext>
            </a:extLst>
          </p:cNvPr>
          <p:cNvCxnSpPr>
            <a:cxnSpLocks/>
          </p:cNvCxnSpPr>
          <p:nvPr/>
        </p:nvCxnSpPr>
        <p:spPr>
          <a:xfrm flipV="1">
            <a:off x="2562225" y="2237849"/>
            <a:ext cx="4731010" cy="1372126"/>
          </a:xfrm>
          <a:prstGeom prst="curvedConnector3">
            <a:avLst>
              <a:gd name="adj1" fmla="val 11160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EB387264-7B11-438D-A3E4-BC97D610B5F5}"/>
              </a:ext>
            </a:extLst>
          </p:cNvPr>
          <p:cNvCxnSpPr>
            <a:cxnSpLocks/>
          </p:cNvCxnSpPr>
          <p:nvPr/>
        </p:nvCxnSpPr>
        <p:spPr>
          <a:xfrm>
            <a:off x="5762625" y="1730549"/>
            <a:ext cx="1295400" cy="127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5" name="Google Shape;365;p27"/>
          <p:cNvSpPr/>
          <p:nvPr/>
        </p:nvSpPr>
        <p:spPr>
          <a:xfrm>
            <a:off x="6902235" y="1730549"/>
            <a:ext cx="7263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Korea</a:t>
            </a:r>
            <a:endParaRPr sz="1000" dirty="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77883034-AEBE-41BB-BE42-991304BCAA9B}"/>
              </a:ext>
            </a:extLst>
          </p:cNvPr>
          <p:cNvCxnSpPr>
            <a:cxnSpLocks/>
          </p:cNvCxnSpPr>
          <p:nvPr/>
        </p:nvCxnSpPr>
        <p:spPr>
          <a:xfrm flipV="1">
            <a:off x="4467225" y="2189693"/>
            <a:ext cx="2724150" cy="616758"/>
          </a:xfrm>
          <a:prstGeom prst="curvedConnector3">
            <a:avLst>
              <a:gd name="adj1" fmla="val 10174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BA8C84A-0611-4325-856C-1C174FBDD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40" y="1836992"/>
            <a:ext cx="4627699" cy="2173839"/>
          </a:xfrm>
          <a:prstGeom prst="rect">
            <a:avLst/>
          </a:prstGeom>
        </p:spPr>
      </p:pic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6F5525AF-6193-464E-ADDE-09214B6DDBB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16649" y="2935743"/>
            <a:ext cx="1893834" cy="209646"/>
          </a:xfrm>
          <a:prstGeom prst="curvedConnector3">
            <a:avLst>
              <a:gd name="adj1" fmla="val 10479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9B41E0F4-4853-48D3-BA67-E6A4E94E317A}"/>
              </a:ext>
            </a:extLst>
          </p:cNvPr>
          <p:cNvSpPr txBox="1">
            <a:spLocks/>
          </p:cNvSpPr>
          <p:nvPr/>
        </p:nvSpPr>
        <p:spPr>
          <a:xfrm>
            <a:off x="8681852" y="4865937"/>
            <a:ext cx="546927" cy="3948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"/>
          <p:cNvSpPr txBox="1">
            <a:spLocks noGrp="1"/>
          </p:cNvSpPr>
          <p:nvPr>
            <p:ph type="ctrTitle" idx="4294967295"/>
          </p:nvPr>
        </p:nvSpPr>
        <p:spPr>
          <a:xfrm>
            <a:off x="173548" y="147270"/>
            <a:ext cx="3297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tx1"/>
                </a:solidFill>
                <a:latin typeface="+mj-ea"/>
                <a:ea typeface="+mj-ea"/>
              </a:rPr>
              <a:t>유학생들이 </a:t>
            </a:r>
            <a:br>
              <a:rPr lang="en-US" altLang="ko-KR" sz="3200" b="1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ko-KR" altLang="en-US" sz="3200" b="1" dirty="0">
                <a:solidFill>
                  <a:schemeClr val="tx1"/>
                </a:solidFill>
                <a:latin typeface="+mj-ea"/>
                <a:ea typeface="+mj-ea"/>
              </a:rPr>
              <a:t>겪는 어려움</a:t>
            </a:r>
            <a:endParaRPr sz="3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6" name="Google Shape;256;p1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644;p40">
            <a:extLst>
              <a:ext uri="{FF2B5EF4-FFF2-40B4-BE49-F238E27FC236}">
                <a16:creationId xmlns:a16="http://schemas.microsoft.com/office/drawing/2014/main" id="{A02C07BA-4861-45B2-A32A-039EF9ECDD66}"/>
              </a:ext>
            </a:extLst>
          </p:cNvPr>
          <p:cNvSpPr/>
          <p:nvPr/>
        </p:nvSpPr>
        <p:spPr>
          <a:xfrm>
            <a:off x="3113810" y="1806576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solidFill>
            <a:srgbClr val="A5B0FE"/>
          </a:solidFill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6" name="Google Shape;645;p40">
            <a:extLst>
              <a:ext uri="{FF2B5EF4-FFF2-40B4-BE49-F238E27FC236}">
                <a16:creationId xmlns:a16="http://schemas.microsoft.com/office/drawing/2014/main" id="{C998C3BB-7FA4-4DFD-8593-F6459BC3836B}"/>
              </a:ext>
            </a:extLst>
          </p:cNvPr>
          <p:cNvGrpSpPr/>
          <p:nvPr/>
        </p:nvGrpSpPr>
        <p:grpSpPr>
          <a:xfrm>
            <a:off x="616117" y="1754680"/>
            <a:ext cx="720000" cy="720000"/>
            <a:chOff x="596350" y="929175"/>
            <a:chExt cx="407950" cy="497475"/>
          </a:xfrm>
          <a:solidFill>
            <a:srgbClr val="A5B0FE"/>
          </a:solidFill>
        </p:grpSpPr>
        <p:sp>
          <p:nvSpPr>
            <p:cNvPr id="7" name="Google Shape;646;p40">
              <a:extLst>
                <a:ext uri="{FF2B5EF4-FFF2-40B4-BE49-F238E27FC236}">
                  <a16:creationId xmlns:a16="http://schemas.microsoft.com/office/drawing/2014/main" id="{D08D188E-DEFD-40A1-8463-D0117D0DE515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" name="Google Shape;647;p40">
              <a:extLst>
                <a:ext uri="{FF2B5EF4-FFF2-40B4-BE49-F238E27FC236}">
                  <a16:creationId xmlns:a16="http://schemas.microsoft.com/office/drawing/2014/main" id="{3A4C2F10-F073-458F-AC78-2CF0EE3129DB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" name="Google Shape;648;p40">
              <a:extLst>
                <a:ext uri="{FF2B5EF4-FFF2-40B4-BE49-F238E27FC236}">
                  <a16:creationId xmlns:a16="http://schemas.microsoft.com/office/drawing/2014/main" id="{9BBD73BD-F45A-4B9B-B6B8-9B6A3760FB89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" name="Google Shape;649;p40">
              <a:extLst>
                <a:ext uri="{FF2B5EF4-FFF2-40B4-BE49-F238E27FC236}">
                  <a16:creationId xmlns:a16="http://schemas.microsoft.com/office/drawing/2014/main" id="{C3FCCA1D-E921-478C-8D73-18DD94A38442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" name="Google Shape;650;p40">
              <a:extLst>
                <a:ext uri="{FF2B5EF4-FFF2-40B4-BE49-F238E27FC236}">
                  <a16:creationId xmlns:a16="http://schemas.microsoft.com/office/drawing/2014/main" id="{5AAEBD9E-74BB-40F6-9848-CCCC167EED68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" name="Google Shape;651;p40">
              <a:extLst>
                <a:ext uri="{FF2B5EF4-FFF2-40B4-BE49-F238E27FC236}">
                  <a16:creationId xmlns:a16="http://schemas.microsoft.com/office/drawing/2014/main" id="{ADF8BD10-B51F-41D9-9E99-0825BF00F02B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" name="Google Shape;652;p40">
              <a:extLst>
                <a:ext uri="{FF2B5EF4-FFF2-40B4-BE49-F238E27FC236}">
                  <a16:creationId xmlns:a16="http://schemas.microsoft.com/office/drawing/2014/main" id="{DD1B1B80-AD8E-429D-8034-274BCC644526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14" name="Google Shape;680;p40">
            <a:extLst>
              <a:ext uri="{FF2B5EF4-FFF2-40B4-BE49-F238E27FC236}">
                <a16:creationId xmlns:a16="http://schemas.microsoft.com/office/drawing/2014/main" id="{9C87D52B-E434-4450-8C56-951EF1CA8CA3}"/>
              </a:ext>
            </a:extLst>
          </p:cNvPr>
          <p:cNvGrpSpPr/>
          <p:nvPr/>
        </p:nvGrpSpPr>
        <p:grpSpPr>
          <a:xfrm>
            <a:off x="1870285" y="1753139"/>
            <a:ext cx="720000" cy="720000"/>
            <a:chOff x="1923675" y="1633650"/>
            <a:chExt cx="436000" cy="435975"/>
          </a:xfrm>
          <a:solidFill>
            <a:srgbClr val="A5B0FE"/>
          </a:solidFill>
        </p:grpSpPr>
        <p:sp>
          <p:nvSpPr>
            <p:cNvPr id="15" name="Google Shape;681;p40">
              <a:extLst>
                <a:ext uri="{FF2B5EF4-FFF2-40B4-BE49-F238E27FC236}">
                  <a16:creationId xmlns:a16="http://schemas.microsoft.com/office/drawing/2014/main" id="{0CB625F7-F7AE-439D-93D9-462957783C7D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" name="Google Shape;682;p40">
              <a:extLst>
                <a:ext uri="{FF2B5EF4-FFF2-40B4-BE49-F238E27FC236}">
                  <a16:creationId xmlns:a16="http://schemas.microsoft.com/office/drawing/2014/main" id="{722B6265-BAA9-4B10-AEFC-405E7E54E7BB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" name="Google Shape;683;p40">
              <a:extLst>
                <a:ext uri="{FF2B5EF4-FFF2-40B4-BE49-F238E27FC236}">
                  <a16:creationId xmlns:a16="http://schemas.microsoft.com/office/drawing/2014/main" id="{699D74BA-BC54-422B-A2B3-B324257897F5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" name="Google Shape;684;p40">
              <a:extLst>
                <a:ext uri="{FF2B5EF4-FFF2-40B4-BE49-F238E27FC236}">
                  <a16:creationId xmlns:a16="http://schemas.microsoft.com/office/drawing/2014/main" id="{1FF402FB-173B-4142-B317-8B00736A6EF0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" name="Google Shape;685;p40">
              <a:extLst>
                <a:ext uri="{FF2B5EF4-FFF2-40B4-BE49-F238E27FC236}">
                  <a16:creationId xmlns:a16="http://schemas.microsoft.com/office/drawing/2014/main" id="{13E7B5AB-035B-4860-B8E7-53B5137AC10C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" name="Google Shape;686;p40">
              <a:extLst>
                <a:ext uri="{FF2B5EF4-FFF2-40B4-BE49-F238E27FC236}">
                  <a16:creationId xmlns:a16="http://schemas.microsoft.com/office/drawing/2014/main" id="{31B8ECC8-6A25-42D1-82F3-1F5FD5B8FCA7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21" name="Google Shape;728;p40">
            <a:extLst>
              <a:ext uri="{FF2B5EF4-FFF2-40B4-BE49-F238E27FC236}">
                <a16:creationId xmlns:a16="http://schemas.microsoft.com/office/drawing/2014/main" id="{A1C8F0B0-B43C-4227-A897-1596729A2885}"/>
              </a:ext>
            </a:extLst>
          </p:cNvPr>
          <p:cNvGrpSpPr/>
          <p:nvPr/>
        </p:nvGrpSpPr>
        <p:grpSpPr>
          <a:xfrm>
            <a:off x="604103" y="3546139"/>
            <a:ext cx="720000" cy="720000"/>
            <a:chOff x="1278900" y="2333250"/>
            <a:chExt cx="381175" cy="381175"/>
          </a:xfrm>
          <a:solidFill>
            <a:srgbClr val="A5B0FE"/>
          </a:solidFill>
        </p:grpSpPr>
        <p:sp>
          <p:nvSpPr>
            <p:cNvPr id="22" name="Google Shape;729;p40">
              <a:extLst>
                <a:ext uri="{FF2B5EF4-FFF2-40B4-BE49-F238E27FC236}">
                  <a16:creationId xmlns:a16="http://schemas.microsoft.com/office/drawing/2014/main" id="{10F108CE-D8E2-4B7A-ABB8-DA73D5333A8D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" name="Google Shape;730;p40">
              <a:extLst>
                <a:ext uri="{FF2B5EF4-FFF2-40B4-BE49-F238E27FC236}">
                  <a16:creationId xmlns:a16="http://schemas.microsoft.com/office/drawing/2014/main" id="{79AC1FF6-EF31-4366-88ED-6FBF1BC61C94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" name="Google Shape;731;p40">
              <a:extLst>
                <a:ext uri="{FF2B5EF4-FFF2-40B4-BE49-F238E27FC236}">
                  <a16:creationId xmlns:a16="http://schemas.microsoft.com/office/drawing/2014/main" id="{F8D23D67-DD14-4415-880F-5668992ABD06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" name="Google Shape;732;p40">
              <a:extLst>
                <a:ext uri="{FF2B5EF4-FFF2-40B4-BE49-F238E27FC236}">
                  <a16:creationId xmlns:a16="http://schemas.microsoft.com/office/drawing/2014/main" id="{ECECE7F9-7C10-4E2D-A394-A21C29E6041C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26" name="Google Shape;791;p40">
            <a:extLst>
              <a:ext uri="{FF2B5EF4-FFF2-40B4-BE49-F238E27FC236}">
                <a16:creationId xmlns:a16="http://schemas.microsoft.com/office/drawing/2014/main" id="{406FD9C5-ADF4-4B89-A4B6-330686B14395}"/>
              </a:ext>
            </a:extLst>
          </p:cNvPr>
          <p:cNvGrpSpPr/>
          <p:nvPr/>
        </p:nvGrpSpPr>
        <p:grpSpPr>
          <a:xfrm>
            <a:off x="1823907" y="3546139"/>
            <a:ext cx="720000" cy="720000"/>
            <a:chOff x="1923075" y="3694075"/>
            <a:chExt cx="437200" cy="341600"/>
          </a:xfrm>
          <a:solidFill>
            <a:srgbClr val="A5B0FE"/>
          </a:solidFill>
        </p:grpSpPr>
        <p:sp>
          <p:nvSpPr>
            <p:cNvPr id="27" name="Google Shape;792;p40">
              <a:extLst>
                <a:ext uri="{FF2B5EF4-FFF2-40B4-BE49-F238E27FC236}">
                  <a16:creationId xmlns:a16="http://schemas.microsoft.com/office/drawing/2014/main" id="{FF954D29-3E33-4747-BAFF-07FDD6878294}"/>
                </a:ext>
              </a:extLst>
            </p:cNvPr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" name="Google Shape;793;p40">
              <a:extLst>
                <a:ext uri="{FF2B5EF4-FFF2-40B4-BE49-F238E27FC236}">
                  <a16:creationId xmlns:a16="http://schemas.microsoft.com/office/drawing/2014/main" id="{03928122-836B-4F24-B27E-568EC0D8A7F2}"/>
                </a:ext>
              </a:extLst>
            </p:cNvPr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" name="Google Shape;794;p40">
              <a:extLst>
                <a:ext uri="{FF2B5EF4-FFF2-40B4-BE49-F238E27FC236}">
                  <a16:creationId xmlns:a16="http://schemas.microsoft.com/office/drawing/2014/main" id="{6B12E0D0-1F29-47B3-A63C-0808FFFB5BEB}"/>
                </a:ext>
              </a:extLst>
            </p:cNvPr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" name="Google Shape;795;p40">
              <a:extLst>
                <a:ext uri="{FF2B5EF4-FFF2-40B4-BE49-F238E27FC236}">
                  <a16:creationId xmlns:a16="http://schemas.microsoft.com/office/drawing/2014/main" id="{D3FB6D4C-8387-4AB3-AA0A-80248A1022C9}"/>
                </a:ext>
              </a:extLst>
            </p:cNvPr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" name="Google Shape;796;p40">
              <a:extLst>
                <a:ext uri="{FF2B5EF4-FFF2-40B4-BE49-F238E27FC236}">
                  <a16:creationId xmlns:a16="http://schemas.microsoft.com/office/drawing/2014/main" id="{8BAFFAB8-B08E-47E6-A0B6-415F5D660899}"/>
                </a:ext>
              </a:extLst>
            </p:cNvPr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" name="Google Shape;797;p40">
              <a:extLst>
                <a:ext uri="{FF2B5EF4-FFF2-40B4-BE49-F238E27FC236}">
                  <a16:creationId xmlns:a16="http://schemas.microsoft.com/office/drawing/2014/main" id="{631B5EC1-F79C-4615-9E24-FAD9C5DC0059}"/>
                </a:ext>
              </a:extLst>
            </p:cNvPr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" name="Google Shape;798;p40">
              <a:extLst>
                <a:ext uri="{FF2B5EF4-FFF2-40B4-BE49-F238E27FC236}">
                  <a16:creationId xmlns:a16="http://schemas.microsoft.com/office/drawing/2014/main" id="{084867CE-CE67-45CB-BE8D-6236D3B1DEE9}"/>
                </a:ext>
              </a:extLst>
            </p:cNvPr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" name="Google Shape;799;p40">
              <a:extLst>
                <a:ext uri="{FF2B5EF4-FFF2-40B4-BE49-F238E27FC236}">
                  <a16:creationId xmlns:a16="http://schemas.microsoft.com/office/drawing/2014/main" id="{AF9DAA22-E2C2-4A57-8F4C-1FC6DF7CAD06}"/>
                </a:ext>
              </a:extLst>
            </p:cNvPr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" name="Google Shape;800;p40">
              <a:extLst>
                <a:ext uri="{FF2B5EF4-FFF2-40B4-BE49-F238E27FC236}">
                  <a16:creationId xmlns:a16="http://schemas.microsoft.com/office/drawing/2014/main" id="{D7690419-E4A0-43D5-B789-D39FAC016EDB}"/>
                </a:ext>
              </a:extLst>
            </p:cNvPr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6" name="Google Shape;845;p40">
            <a:extLst>
              <a:ext uri="{FF2B5EF4-FFF2-40B4-BE49-F238E27FC236}">
                <a16:creationId xmlns:a16="http://schemas.microsoft.com/office/drawing/2014/main" id="{FFA382CB-8880-405D-9F4C-19430D9E6506}"/>
              </a:ext>
            </a:extLst>
          </p:cNvPr>
          <p:cNvGrpSpPr/>
          <p:nvPr/>
        </p:nvGrpSpPr>
        <p:grpSpPr>
          <a:xfrm>
            <a:off x="3248599" y="3537488"/>
            <a:ext cx="720000" cy="720000"/>
            <a:chOff x="5268225" y="4341925"/>
            <a:chExt cx="468850" cy="387275"/>
          </a:xfrm>
          <a:solidFill>
            <a:srgbClr val="A5B0FE"/>
          </a:solidFill>
        </p:grpSpPr>
        <p:sp>
          <p:nvSpPr>
            <p:cNvPr id="37" name="Google Shape;846;p40">
              <a:extLst>
                <a:ext uri="{FF2B5EF4-FFF2-40B4-BE49-F238E27FC236}">
                  <a16:creationId xmlns:a16="http://schemas.microsoft.com/office/drawing/2014/main" id="{202E35F1-2D57-4328-8A9F-DE769719764B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" name="Google Shape;847;p40">
              <a:extLst>
                <a:ext uri="{FF2B5EF4-FFF2-40B4-BE49-F238E27FC236}">
                  <a16:creationId xmlns:a16="http://schemas.microsoft.com/office/drawing/2014/main" id="{9E82538D-4E35-44B8-AD53-D2B379ED484F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" name="Google Shape;848;p40">
              <a:extLst>
                <a:ext uri="{FF2B5EF4-FFF2-40B4-BE49-F238E27FC236}">
                  <a16:creationId xmlns:a16="http://schemas.microsoft.com/office/drawing/2014/main" id="{5C8A2D7D-C06F-469B-8CDB-84FA95ED7356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" name="Google Shape;849;p40">
              <a:extLst>
                <a:ext uri="{FF2B5EF4-FFF2-40B4-BE49-F238E27FC236}">
                  <a16:creationId xmlns:a16="http://schemas.microsoft.com/office/drawing/2014/main" id="{83C5676B-0315-4089-8F55-FECAB5CD9D15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" name="Google Shape;850;p40">
              <a:extLst>
                <a:ext uri="{FF2B5EF4-FFF2-40B4-BE49-F238E27FC236}">
                  <a16:creationId xmlns:a16="http://schemas.microsoft.com/office/drawing/2014/main" id="{B389D98D-BCF5-408F-9468-233FF8F54352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" name="Google Shape;851;p40">
              <a:extLst>
                <a:ext uri="{FF2B5EF4-FFF2-40B4-BE49-F238E27FC236}">
                  <a16:creationId xmlns:a16="http://schemas.microsoft.com/office/drawing/2014/main" id="{18618ADE-77AB-4D23-9243-1FB3E49DB96E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" name="Google Shape;852;p40">
              <a:extLst>
                <a:ext uri="{FF2B5EF4-FFF2-40B4-BE49-F238E27FC236}">
                  <a16:creationId xmlns:a16="http://schemas.microsoft.com/office/drawing/2014/main" id="{5671C24E-C5A1-4E49-86F5-365FB12044FC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" name="Google Shape;853;p40">
              <a:extLst>
                <a:ext uri="{FF2B5EF4-FFF2-40B4-BE49-F238E27FC236}">
                  <a16:creationId xmlns:a16="http://schemas.microsoft.com/office/drawing/2014/main" id="{FDA216C7-D19D-44E2-BCA8-732749D2F11E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grp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F8D0EA9-5DF9-4389-B55C-966FE0216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556" y="-17734"/>
            <a:ext cx="4624581" cy="5173426"/>
          </a:xfrm>
          <a:prstGeom prst="rect">
            <a:avLst/>
          </a:prstGeom>
        </p:spPr>
      </p:pic>
      <p:sp>
        <p:nvSpPr>
          <p:cNvPr id="48" name="Google Shape;254;p15">
            <a:extLst>
              <a:ext uri="{FF2B5EF4-FFF2-40B4-BE49-F238E27FC236}">
                <a16:creationId xmlns:a16="http://schemas.microsoft.com/office/drawing/2014/main" id="{DCB1B450-C3BB-4D66-B7F9-2FAA68626D29}"/>
              </a:ext>
            </a:extLst>
          </p:cNvPr>
          <p:cNvSpPr txBox="1">
            <a:spLocks/>
          </p:cNvSpPr>
          <p:nvPr/>
        </p:nvSpPr>
        <p:spPr>
          <a:xfrm>
            <a:off x="200314" y="2798050"/>
            <a:ext cx="1564146" cy="37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어떤 문서를 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발급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endParaRPr lang="ko-KR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9" name="Google Shape;254;p15">
            <a:extLst>
              <a:ext uri="{FF2B5EF4-FFF2-40B4-BE49-F238E27FC236}">
                <a16:creationId xmlns:a16="http://schemas.microsoft.com/office/drawing/2014/main" id="{C9A1123B-1EB0-49A9-A3E7-01661675A594}"/>
              </a:ext>
            </a:extLst>
          </p:cNvPr>
          <p:cNvSpPr txBox="1">
            <a:spLocks/>
          </p:cNvSpPr>
          <p:nvPr/>
        </p:nvSpPr>
        <p:spPr>
          <a:xfrm>
            <a:off x="1364723" y="2494825"/>
            <a:ext cx="1564146" cy="85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세종대에서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어떤 강좌를 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수강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endParaRPr lang="ko-KR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0" name="Google Shape;254;p15">
            <a:extLst>
              <a:ext uri="{FF2B5EF4-FFF2-40B4-BE49-F238E27FC236}">
                <a16:creationId xmlns:a16="http://schemas.microsoft.com/office/drawing/2014/main" id="{9C7A480C-64FD-4E2A-A051-E34CCA704130}"/>
              </a:ext>
            </a:extLst>
          </p:cNvPr>
          <p:cNvSpPr txBox="1">
            <a:spLocks/>
          </p:cNvSpPr>
          <p:nvPr/>
        </p:nvSpPr>
        <p:spPr>
          <a:xfrm>
            <a:off x="2728753" y="2986476"/>
            <a:ext cx="1564146" cy="37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세종대에 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어떤 편의시설을 </a:t>
            </a:r>
            <a:endParaRPr lang="en-US" altLang="ko-KR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이용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endParaRPr lang="ko-KR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1" name="Google Shape;254;p15">
            <a:extLst>
              <a:ext uri="{FF2B5EF4-FFF2-40B4-BE49-F238E27FC236}">
                <a16:creationId xmlns:a16="http://schemas.microsoft.com/office/drawing/2014/main" id="{F4667E04-E688-491B-997D-959764E55743}"/>
              </a:ext>
            </a:extLst>
          </p:cNvPr>
          <p:cNvSpPr txBox="1">
            <a:spLocks/>
          </p:cNvSpPr>
          <p:nvPr/>
        </p:nvSpPr>
        <p:spPr>
          <a:xfrm>
            <a:off x="197564" y="4477456"/>
            <a:ext cx="1564146" cy="37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한국의 문화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endParaRPr lang="ko-KR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2" name="Google Shape;254;p15">
            <a:extLst>
              <a:ext uri="{FF2B5EF4-FFF2-40B4-BE49-F238E27FC236}">
                <a16:creationId xmlns:a16="http://schemas.microsoft.com/office/drawing/2014/main" id="{F1AB864A-ED63-4465-A215-61C99BCA5016}"/>
              </a:ext>
            </a:extLst>
          </p:cNvPr>
          <p:cNvSpPr txBox="1">
            <a:spLocks/>
          </p:cNvSpPr>
          <p:nvPr/>
        </p:nvSpPr>
        <p:spPr>
          <a:xfrm>
            <a:off x="1463302" y="4469094"/>
            <a:ext cx="1564146" cy="37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식료품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endParaRPr lang="ko-KR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3" name="Google Shape;254;p15">
            <a:extLst>
              <a:ext uri="{FF2B5EF4-FFF2-40B4-BE49-F238E27FC236}">
                <a16:creationId xmlns:a16="http://schemas.microsoft.com/office/drawing/2014/main" id="{FAA5970E-508D-4D6C-ABDD-1F00900C95C3}"/>
              </a:ext>
            </a:extLst>
          </p:cNvPr>
          <p:cNvSpPr txBox="1">
            <a:spLocks/>
          </p:cNvSpPr>
          <p:nvPr/>
        </p:nvSpPr>
        <p:spPr>
          <a:xfrm>
            <a:off x="2877827" y="4469430"/>
            <a:ext cx="1564146" cy="37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대중교통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endParaRPr lang="ko-KR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1DD6A66-C4EF-4F8B-A266-EC4C0F37CBEC}"/>
              </a:ext>
            </a:extLst>
          </p:cNvPr>
          <p:cNvSpPr/>
          <p:nvPr/>
        </p:nvSpPr>
        <p:spPr>
          <a:xfrm>
            <a:off x="2204945" y="1045950"/>
            <a:ext cx="5336599" cy="21847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86.7% </a:t>
            </a:r>
            <a:r>
              <a:rPr lang="ko-KR" altLang="en-US" b="1" dirty="0">
                <a:latin typeface="+mj-ea"/>
                <a:ea typeface="+mj-ea"/>
              </a:rPr>
              <a:t>유학생들이 한국의 행정처리가 쉽지 않다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80% </a:t>
            </a:r>
            <a:r>
              <a:rPr lang="ko-KR" altLang="en-US" b="1" dirty="0">
                <a:latin typeface="+mj-ea"/>
                <a:ea typeface="+mj-ea"/>
              </a:rPr>
              <a:t>유학생들이 한국의 식재료에 대해 잘 알지 못한다</a:t>
            </a:r>
            <a:r>
              <a:rPr lang="en-US" altLang="ko-KR" b="1" dirty="0">
                <a:latin typeface="+mj-ea"/>
                <a:ea typeface="+mj-ea"/>
              </a:rPr>
              <a:t>.</a:t>
            </a: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20% </a:t>
            </a:r>
            <a:r>
              <a:rPr lang="ko-KR" altLang="en-US" b="1" dirty="0">
                <a:latin typeface="+mj-ea"/>
                <a:ea typeface="+mj-ea"/>
              </a:rPr>
              <a:t>유학생이 인터넷 검색</a:t>
            </a:r>
            <a:r>
              <a:rPr lang="ko-KR" altLang="en-US" b="1" dirty="0">
                <a:solidFill>
                  <a:schemeClr val="accent1"/>
                </a:solidFill>
                <a:latin typeface="+mj-ea"/>
                <a:ea typeface="+mj-ea"/>
              </a:rPr>
              <a:t>ㅁㅁ</a:t>
            </a:r>
            <a:r>
              <a:rPr lang="en-US" altLang="ko-KR" b="1" dirty="0">
                <a:solidFill>
                  <a:schemeClr val="accent1"/>
                </a:solidFill>
                <a:latin typeface="+mj-ea"/>
                <a:ea typeface="+mj-ea"/>
              </a:rPr>
              <a:t>..</a:t>
            </a:r>
            <a:r>
              <a:rPr lang="ko-KR" altLang="en-US" b="1" dirty="0">
                <a:solidFill>
                  <a:schemeClr val="accent1"/>
                </a:solidFill>
                <a:latin typeface="+mj-ea"/>
                <a:ea typeface="+mj-ea"/>
              </a:rPr>
              <a:t>ㅁㅁ</a:t>
            </a:r>
            <a:endParaRPr lang="en-US" altLang="ko-KR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30%</a:t>
            </a:r>
            <a:r>
              <a:rPr lang="ko-KR" altLang="en-US" b="1" dirty="0">
                <a:latin typeface="+mj-ea"/>
                <a:ea typeface="+mj-ea"/>
              </a:rPr>
              <a:t> 유학생이 친구나 직원에게 문의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latin typeface="+mj-ea"/>
                <a:ea typeface="+mj-ea"/>
              </a:rPr>
              <a:t>30%</a:t>
            </a:r>
            <a:r>
              <a:rPr lang="ko-KR" altLang="en-US" b="1" dirty="0">
                <a:latin typeface="+mj-ea"/>
                <a:ea typeface="+mj-ea"/>
              </a:rPr>
              <a:t>유학생이 잘 모르지만 사고 본다</a:t>
            </a:r>
          </a:p>
        </p:txBody>
      </p:sp>
      <p:sp>
        <p:nvSpPr>
          <p:cNvPr id="55" name="슬라이드 번호 개체 틀 1">
            <a:extLst>
              <a:ext uri="{FF2B5EF4-FFF2-40B4-BE49-F238E27FC236}">
                <a16:creationId xmlns:a16="http://schemas.microsoft.com/office/drawing/2014/main" id="{9784CE62-E9A4-4C92-8E15-42AC67926FA4}"/>
              </a:ext>
            </a:extLst>
          </p:cNvPr>
          <p:cNvSpPr txBox="1">
            <a:spLocks/>
          </p:cNvSpPr>
          <p:nvPr/>
        </p:nvSpPr>
        <p:spPr>
          <a:xfrm>
            <a:off x="8681852" y="4865937"/>
            <a:ext cx="546927" cy="3948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"/>
          <p:cNvSpPr/>
          <p:nvPr/>
        </p:nvSpPr>
        <p:spPr>
          <a:xfrm>
            <a:off x="5924896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3"/>
          <p:cNvSpPr/>
          <p:nvPr/>
        </p:nvSpPr>
        <p:spPr>
          <a:xfrm>
            <a:off x="60618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447" name="Google Shape;447;p33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448" name="Google Shape;448;p33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449" name="Google Shape;449;p33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6" name="Google Shape;456;p33"/>
          <p:cNvSpPr txBox="1">
            <a:spLocks noGrp="1"/>
          </p:cNvSpPr>
          <p:nvPr>
            <p:ph type="body" idx="4294967295"/>
          </p:nvPr>
        </p:nvSpPr>
        <p:spPr>
          <a:xfrm>
            <a:off x="1062307" y="183924"/>
            <a:ext cx="2706570" cy="876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/>
                </a:solidFill>
                <a:latin typeface="Miriam Libre"/>
                <a:cs typeface="Miriam Libre"/>
                <a:sym typeface="Miriam Libre"/>
              </a:rPr>
              <a:t>ES Helper!!</a:t>
            </a:r>
            <a:endParaRPr sz="3200" b="1" dirty="0">
              <a:solidFill>
                <a:schemeClr val="tx1"/>
              </a:solidFill>
            </a:endParaRPr>
          </a:p>
        </p:txBody>
      </p:sp>
      <p:grpSp>
        <p:nvGrpSpPr>
          <p:cNvPr id="14" name="Google Shape;1193;p41">
            <a:extLst>
              <a:ext uri="{FF2B5EF4-FFF2-40B4-BE49-F238E27FC236}">
                <a16:creationId xmlns:a16="http://schemas.microsoft.com/office/drawing/2014/main" id="{CCD22D17-16E8-4F7F-A541-635610826E8D}"/>
              </a:ext>
            </a:extLst>
          </p:cNvPr>
          <p:cNvGrpSpPr/>
          <p:nvPr/>
        </p:nvGrpSpPr>
        <p:grpSpPr>
          <a:xfrm>
            <a:off x="1884496" y="2876407"/>
            <a:ext cx="460705" cy="491455"/>
            <a:chOff x="6506504" y="937343"/>
            <a:chExt cx="744273" cy="793950"/>
          </a:xfrm>
        </p:grpSpPr>
        <p:sp>
          <p:nvSpPr>
            <p:cNvPr id="15" name="Google Shape;1194;p41">
              <a:extLst>
                <a:ext uri="{FF2B5EF4-FFF2-40B4-BE49-F238E27FC236}">
                  <a16:creationId xmlns:a16="http://schemas.microsoft.com/office/drawing/2014/main" id="{6AF353FF-D81C-4A70-A7B0-B93869D2BDAA}"/>
                </a:ext>
              </a:extLst>
            </p:cNvPr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195;p41">
              <a:extLst>
                <a:ext uri="{FF2B5EF4-FFF2-40B4-BE49-F238E27FC236}">
                  <a16:creationId xmlns:a16="http://schemas.microsoft.com/office/drawing/2014/main" id="{4841AB0A-5B6E-4685-BF8F-8FF8FCCCE99A}"/>
                </a:ext>
              </a:extLst>
            </p:cNvPr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196;p41">
              <a:extLst>
                <a:ext uri="{FF2B5EF4-FFF2-40B4-BE49-F238E27FC236}">
                  <a16:creationId xmlns:a16="http://schemas.microsoft.com/office/drawing/2014/main" id="{6489D8CD-7297-4E41-862B-C6FCC1D0F154}"/>
                </a:ext>
              </a:extLst>
            </p:cNvPr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" name="Google Shape;1197;p41">
              <a:extLst>
                <a:ext uri="{FF2B5EF4-FFF2-40B4-BE49-F238E27FC236}">
                  <a16:creationId xmlns:a16="http://schemas.microsoft.com/office/drawing/2014/main" id="{F649ADAF-C77B-40F9-B689-5B7DA92335A0}"/>
                </a:ext>
              </a:extLst>
            </p:cNvPr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9" name="Google Shape;1198;p41">
                <a:extLst>
                  <a:ext uri="{FF2B5EF4-FFF2-40B4-BE49-F238E27FC236}">
                    <a16:creationId xmlns:a16="http://schemas.microsoft.com/office/drawing/2014/main" id="{BC554492-0963-4639-BD27-A5555E83A562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199;p41">
                <a:extLst>
                  <a:ext uri="{FF2B5EF4-FFF2-40B4-BE49-F238E27FC236}">
                    <a16:creationId xmlns:a16="http://schemas.microsoft.com/office/drawing/2014/main" id="{DAD26D14-4689-43CF-85E3-31B0E7B4D122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200;p41">
                <a:extLst>
                  <a:ext uri="{FF2B5EF4-FFF2-40B4-BE49-F238E27FC236}">
                    <a16:creationId xmlns:a16="http://schemas.microsoft.com/office/drawing/2014/main" id="{3F65FA42-0197-426D-894B-02ECBB0D656A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201;p41">
                <a:extLst>
                  <a:ext uri="{FF2B5EF4-FFF2-40B4-BE49-F238E27FC236}">
                    <a16:creationId xmlns:a16="http://schemas.microsoft.com/office/drawing/2014/main" id="{919B9367-CD6D-44D1-8C31-11BA4A9E0986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202;p41">
                <a:extLst>
                  <a:ext uri="{FF2B5EF4-FFF2-40B4-BE49-F238E27FC236}">
                    <a16:creationId xmlns:a16="http://schemas.microsoft.com/office/drawing/2014/main" id="{CF69167F-9973-416E-9E7B-847EC22E460C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203;p41">
                <a:extLst>
                  <a:ext uri="{FF2B5EF4-FFF2-40B4-BE49-F238E27FC236}">
                    <a16:creationId xmlns:a16="http://schemas.microsoft.com/office/drawing/2014/main" id="{BFF510F3-FCCD-48D4-854D-6D1EE446173F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204;p41">
                <a:extLst>
                  <a:ext uri="{FF2B5EF4-FFF2-40B4-BE49-F238E27FC236}">
                    <a16:creationId xmlns:a16="http://schemas.microsoft.com/office/drawing/2014/main" id="{FB84F097-1DD6-40E5-92A4-F7DB9E3132EB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205;p41">
                <a:extLst>
                  <a:ext uri="{FF2B5EF4-FFF2-40B4-BE49-F238E27FC236}">
                    <a16:creationId xmlns:a16="http://schemas.microsoft.com/office/drawing/2014/main" id="{F4F6DB0C-30DD-4F71-A66E-BE01A7751867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206;p41">
                <a:extLst>
                  <a:ext uri="{FF2B5EF4-FFF2-40B4-BE49-F238E27FC236}">
                    <a16:creationId xmlns:a16="http://schemas.microsoft.com/office/drawing/2014/main" id="{8DCEBB7D-BF39-4081-BE98-48C32CDDC5B3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207;p41">
                <a:extLst>
                  <a:ext uri="{FF2B5EF4-FFF2-40B4-BE49-F238E27FC236}">
                    <a16:creationId xmlns:a16="http://schemas.microsoft.com/office/drawing/2014/main" id="{9E8E656D-8685-4DCF-9C16-91105DFD4A3C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029E54-FEAA-430C-A559-F84246436184}"/>
              </a:ext>
            </a:extLst>
          </p:cNvPr>
          <p:cNvSpPr/>
          <p:nvPr/>
        </p:nvSpPr>
        <p:spPr>
          <a:xfrm>
            <a:off x="4095450" y="0"/>
            <a:ext cx="142185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368076-5CEA-4FF6-8808-0432A0A43F32}"/>
              </a:ext>
            </a:extLst>
          </p:cNvPr>
          <p:cNvSpPr/>
          <p:nvPr/>
        </p:nvSpPr>
        <p:spPr>
          <a:xfrm>
            <a:off x="5192203" y="0"/>
            <a:ext cx="1172975" cy="5166550"/>
          </a:xfrm>
          <a:prstGeom prst="rect">
            <a:avLst/>
          </a:prstGeom>
          <a:solidFill>
            <a:srgbClr val="A5B0F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572CD4D-87FD-49EA-AF24-352528CA5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850" y="407745"/>
            <a:ext cx="2266522" cy="42696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" name="Google Shape;456;p33">
            <a:extLst>
              <a:ext uri="{FF2B5EF4-FFF2-40B4-BE49-F238E27FC236}">
                <a16:creationId xmlns:a16="http://schemas.microsoft.com/office/drawing/2014/main" id="{91732335-5E20-4306-8A1D-AA003570E13E}"/>
              </a:ext>
            </a:extLst>
          </p:cNvPr>
          <p:cNvSpPr txBox="1">
            <a:spLocks/>
          </p:cNvSpPr>
          <p:nvPr/>
        </p:nvSpPr>
        <p:spPr>
          <a:xfrm>
            <a:off x="511930" y="1782143"/>
            <a:ext cx="3540071" cy="170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교환학생 도우미 서비스</a:t>
            </a:r>
            <a:endParaRPr 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52CCBB7-F4A6-4C09-8E40-3E7E96B4CFD2}"/>
              </a:ext>
            </a:extLst>
          </p:cNvPr>
          <p:cNvSpPr/>
          <p:nvPr/>
        </p:nvSpPr>
        <p:spPr>
          <a:xfrm>
            <a:off x="8641080" y="2129778"/>
            <a:ext cx="502920" cy="803084"/>
          </a:xfrm>
          <a:prstGeom prst="rect">
            <a:avLst/>
          </a:prstGeom>
          <a:solidFill>
            <a:srgbClr val="A5B0F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슬라이드 번호 개체 틀 1">
            <a:extLst>
              <a:ext uri="{FF2B5EF4-FFF2-40B4-BE49-F238E27FC236}">
                <a16:creationId xmlns:a16="http://schemas.microsoft.com/office/drawing/2014/main" id="{584DB0D5-638B-4EE9-A946-82FAA0F5AD65}"/>
              </a:ext>
            </a:extLst>
          </p:cNvPr>
          <p:cNvSpPr txBox="1">
            <a:spLocks/>
          </p:cNvSpPr>
          <p:nvPr/>
        </p:nvSpPr>
        <p:spPr>
          <a:xfrm>
            <a:off x="8681852" y="4865937"/>
            <a:ext cx="546927" cy="3948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>
            <a:spLocks noGrp="1"/>
          </p:cNvSpPr>
          <p:nvPr>
            <p:ph type="title" idx="4294967295"/>
          </p:nvPr>
        </p:nvSpPr>
        <p:spPr>
          <a:xfrm>
            <a:off x="457200" y="1729975"/>
            <a:ext cx="35379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  <a:latin typeface="+mj-ea"/>
                <a:ea typeface="+mj-ea"/>
              </a:rPr>
              <a:t>주요기능</a:t>
            </a:r>
            <a:endParaRPr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8" name="Google Shape;318;p2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E89C3C-7847-44E3-900E-00D3762A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13113205-AC65-48C4-9947-A403FDAB55AE}"/>
              </a:ext>
            </a:extLst>
          </p:cNvPr>
          <p:cNvSpPr txBox="1">
            <a:spLocks/>
          </p:cNvSpPr>
          <p:nvPr/>
        </p:nvSpPr>
        <p:spPr>
          <a:xfrm>
            <a:off x="8681852" y="4865937"/>
            <a:ext cx="546927" cy="3948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33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 txBox="1">
            <a:spLocks noGrp="1"/>
          </p:cNvSpPr>
          <p:nvPr>
            <p:ph type="title"/>
          </p:nvPr>
        </p:nvSpPr>
        <p:spPr>
          <a:xfrm>
            <a:off x="457200" y="123679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문서 통합 관리</a:t>
            </a:r>
            <a:endParaRPr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B045A6-EA64-4B81-9191-221769DF2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78" y="1141894"/>
            <a:ext cx="1518077" cy="2859711"/>
          </a:xfrm>
          <a:prstGeom prst="rect">
            <a:avLst/>
          </a:prstGeom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7596CD3-7B33-4B58-B556-5CA295309B52}"/>
              </a:ext>
            </a:extLst>
          </p:cNvPr>
          <p:cNvSpPr/>
          <p:nvPr/>
        </p:nvSpPr>
        <p:spPr>
          <a:xfrm>
            <a:off x="749300" y="1727200"/>
            <a:ext cx="1339850" cy="571500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1B9072-7FDA-4112-B09A-ABE61A4BCD93}"/>
              </a:ext>
            </a:extLst>
          </p:cNvPr>
          <p:cNvGrpSpPr/>
          <p:nvPr/>
        </p:nvGrpSpPr>
        <p:grpSpPr>
          <a:xfrm>
            <a:off x="2558753" y="1092912"/>
            <a:ext cx="1515145" cy="2859711"/>
            <a:chOff x="2853071" y="1036856"/>
            <a:chExt cx="1515145" cy="28597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AE9E99-D5F5-4D77-A42E-A87283710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3071" y="1036856"/>
              <a:ext cx="1515145" cy="285971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EAA657C-A1D6-44B6-8A1E-AA5D1DCA2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4610" y="1246933"/>
              <a:ext cx="1374340" cy="2426162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4AE2CD-C106-4AF6-AC29-2BF8AC739D9A}"/>
              </a:ext>
            </a:extLst>
          </p:cNvPr>
          <p:cNvGrpSpPr/>
          <p:nvPr/>
        </p:nvGrpSpPr>
        <p:grpSpPr>
          <a:xfrm>
            <a:off x="4312532" y="1086215"/>
            <a:ext cx="1515144" cy="2859709"/>
            <a:chOff x="4433605" y="1079142"/>
            <a:chExt cx="1515144" cy="285970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16041A-E626-4B2E-8178-C74671D6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3605" y="1079142"/>
              <a:ext cx="1515144" cy="285970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7FBF025-6114-42F3-8BF6-862C51E84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09220" y="1246933"/>
              <a:ext cx="1381040" cy="2426162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FBDB13-84A4-4EF1-BF5F-671F61ACCB2A}"/>
              </a:ext>
            </a:extLst>
          </p:cNvPr>
          <p:cNvSpPr/>
          <p:nvPr/>
        </p:nvSpPr>
        <p:spPr>
          <a:xfrm>
            <a:off x="8641080" y="2129778"/>
            <a:ext cx="502920" cy="803084"/>
          </a:xfrm>
          <a:prstGeom prst="rect">
            <a:avLst/>
          </a:prstGeom>
          <a:solidFill>
            <a:srgbClr val="A5B0F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155A2578-3E85-4FAE-A991-CCEE814E9389}"/>
              </a:ext>
            </a:extLst>
          </p:cNvPr>
          <p:cNvSpPr txBox="1">
            <a:spLocks/>
          </p:cNvSpPr>
          <p:nvPr/>
        </p:nvSpPr>
        <p:spPr>
          <a:xfrm>
            <a:off x="8681852" y="4865937"/>
            <a:ext cx="546927" cy="3948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9D6643-A784-4D49-B32D-2D2C18634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54" y="1429195"/>
            <a:ext cx="1363546" cy="2582292"/>
          </a:xfrm>
          <a:prstGeom prst="rect">
            <a:avLst/>
          </a:prstGeom>
        </p:spPr>
      </p:pic>
      <p:sp>
        <p:nvSpPr>
          <p:cNvPr id="19" name="Google Shape;261;p16">
            <a:extLst>
              <a:ext uri="{FF2B5EF4-FFF2-40B4-BE49-F238E27FC236}">
                <a16:creationId xmlns:a16="http://schemas.microsoft.com/office/drawing/2014/main" id="{699DD692-059C-4D35-B36E-DBA0417F190D}"/>
              </a:ext>
            </a:extLst>
          </p:cNvPr>
          <p:cNvSpPr txBox="1">
            <a:spLocks/>
          </p:cNvSpPr>
          <p:nvPr/>
        </p:nvSpPr>
        <p:spPr>
          <a:xfrm>
            <a:off x="457200" y="123679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위치 찾기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60B05-956A-437D-A90C-9B4541B137DD}"/>
              </a:ext>
            </a:extLst>
          </p:cNvPr>
          <p:cNvSpPr/>
          <p:nvPr/>
        </p:nvSpPr>
        <p:spPr>
          <a:xfrm>
            <a:off x="1278890" y="2044699"/>
            <a:ext cx="581660" cy="285751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44AC5A6-4162-4880-9227-DEF55799F154}"/>
              </a:ext>
            </a:extLst>
          </p:cNvPr>
          <p:cNvGrpSpPr/>
          <p:nvPr/>
        </p:nvGrpSpPr>
        <p:grpSpPr>
          <a:xfrm>
            <a:off x="4232354" y="1423581"/>
            <a:ext cx="1363546" cy="2573581"/>
            <a:chOff x="3842780" y="1467662"/>
            <a:chExt cx="1363546" cy="257358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B561480-AAB9-427B-8FDE-29181420A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2780" y="1467662"/>
              <a:ext cx="1363546" cy="257358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3CCC83A-BC5B-43C8-A504-B7D6D3DD5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15600" y="1634502"/>
              <a:ext cx="1234250" cy="217006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56F5870-AEFD-432F-9326-99A3E8162F72}"/>
              </a:ext>
            </a:extLst>
          </p:cNvPr>
          <p:cNvGrpSpPr/>
          <p:nvPr/>
        </p:nvGrpSpPr>
        <p:grpSpPr>
          <a:xfrm>
            <a:off x="2502833" y="1423581"/>
            <a:ext cx="1368161" cy="2582292"/>
            <a:chOff x="2204383" y="1429195"/>
            <a:chExt cx="1368161" cy="258229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C3715DE-F930-4CE1-9CE3-4F676E783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4383" y="1429195"/>
              <a:ext cx="1368161" cy="258229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35DB951-6A31-4508-B45B-D14A5A3F3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7352" y="1634502"/>
              <a:ext cx="1240548" cy="2186228"/>
            </a:xfrm>
            <a:prstGeom prst="rect">
              <a:avLst/>
            </a:prstGeom>
          </p:spPr>
        </p:pic>
      </p:grpSp>
      <p:sp>
        <p:nvSpPr>
          <p:cNvPr id="29" name="Google Shape;261;p16">
            <a:extLst>
              <a:ext uri="{FF2B5EF4-FFF2-40B4-BE49-F238E27FC236}">
                <a16:creationId xmlns:a16="http://schemas.microsoft.com/office/drawing/2014/main" id="{A8EF4F41-5CA6-4FD6-895E-23AE56E474D9}"/>
              </a:ext>
            </a:extLst>
          </p:cNvPr>
          <p:cNvSpPr txBox="1">
            <a:spLocks/>
          </p:cNvSpPr>
          <p:nvPr/>
        </p:nvSpPr>
        <p:spPr>
          <a:xfrm>
            <a:off x="2521158" y="4027602"/>
            <a:ext cx="1295192" cy="42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대사관 위치</a:t>
            </a:r>
          </a:p>
        </p:txBody>
      </p:sp>
      <p:sp>
        <p:nvSpPr>
          <p:cNvPr id="30" name="Google Shape;261;p16">
            <a:extLst>
              <a:ext uri="{FF2B5EF4-FFF2-40B4-BE49-F238E27FC236}">
                <a16:creationId xmlns:a16="http://schemas.microsoft.com/office/drawing/2014/main" id="{D4B2827F-0D1A-4BAD-81DC-A90C4FD40BCF}"/>
              </a:ext>
            </a:extLst>
          </p:cNvPr>
          <p:cNvSpPr txBox="1">
            <a:spLocks/>
          </p:cNvSpPr>
          <p:nvPr/>
        </p:nvSpPr>
        <p:spPr>
          <a:xfrm>
            <a:off x="4232354" y="4027602"/>
            <a:ext cx="1295192" cy="42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인쇄소 위치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8BAA85-515C-43F5-82FC-C6712888C894}"/>
              </a:ext>
            </a:extLst>
          </p:cNvPr>
          <p:cNvSpPr/>
          <p:nvPr/>
        </p:nvSpPr>
        <p:spPr>
          <a:xfrm>
            <a:off x="8641080" y="2129778"/>
            <a:ext cx="502920" cy="803084"/>
          </a:xfrm>
          <a:prstGeom prst="rect">
            <a:avLst/>
          </a:prstGeom>
          <a:solidFill>
            <a:srgbClr val="A5B0F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2B3989A8-61C6-466D-AADD-33EE864A8D81}"/>
              </a:ext>
            </a:extLst>
          </p:cNvPr>
          <p:cNvSpPr txBox="1">
            <a:spLocks/>
          </p:cNvSpPr>
          <p:nvPr/>
        </p:nvSpPr>
        <p:spPr>
          <a:xfrm>
            <a:off x="8681852" y="4865937"/>
            <a:ext cx="546927" cy="3948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/>
      <p:bldP spid="30" grpId="0"/>
    </p:bldLst>
  </p:timing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149</Words>
  <Application>Microsoft Office PowerPoint</Application>
  <PresentationFormat>화면 슬라이드 쇼(16:9)</PresentationFormat>
  <Paragraphs>92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Barlow Light</vt:lpstr>
      <vt:lpstr>Barlow</vt:lpstr>
      <vt:lpstr>Miriam Libre</vt:lpstr>
      <vt:lpstr>맑은 고딕</vt:lpstr>
      <vt:lpstr>Calibri</vt:lpstr>
      <vt:lpstr>Arial</vt:lpstr>
      <vt:lpstr>Roderigo template</vt:lpstr>
      <vt:lpstr>ES Helper (Exchange Student Helper)</vt:lpstr>
      <vt:lpstr>Contents</vt:lpstr>
      <vt:lpstr>개발동기</vt:lpstr>
      <vt:lpstr>MAPS</vt:lpstr>
      <vt:lpstr>유학생들이  겪는 어려움</vt:lpstr>
      <vt:lpstr>PowerPoint 프레젠테이션</vt:lpstr>
      <vt:lpstr>주요기능</vt:lpstr>
      <vt:lpstr>문서 통합 관리</vt:lpstr>
      <vt:lpstr>PowerPoint 프레젠테이션</vt:lpstr>
      <vt:lpstr>PowerPoint 프레젠테이션</vt:lpstr>
      <vt:lpstr>PowerPoint 프레젠테이션</vt:lpstr>
      <vt:lpstr>기대효과</vt:lpstr>
      <vt:lpstr>기대 효과</vt:lpstr>
      <vt:lpstr>시연영상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Yu JaeHyun</cp:lastModifiedBy>
  <cp:revision>32</cp:revision>
  <dcterms:modified xsi:type="dcterms:W3CDTF">2020-11-30T06:29:25Z</dcterms:modified>
</cp:coreProperties>
</file>